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409" r:id="rId6"/>
    <p:sldId id="410" r:id="rId7"/>
    <p:sldId id="278" r:id="rId8"/>
    <p:sldId id="411" r:id="rId9"/>
    <p:sldId id="412" r:id="rId10"/>
    <p:sldId id="413" r:id="rId11"/>
    <p:sldId id="282" r:id="rId12"/>
    <p:sldId id="414" r:id="rId13"/>
    <p:sldId id="415" r:id="rId14"/>
    <p:sldId id="416" r:id="rId15"/>
    <p:sldId id="417" r:id="rId16"/>
    <p:sldId id="418" r:id="rId17"/>
    <p:sldId id="408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558B"/>
    <a:srgbClr val="29436D"/>
    <a:srgbClr val="F2F2F2"/>
    <a:srgbClr val="20345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20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7B52B7-7909-4539-AEBE-2699BA1BA90C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6082F-DAC3-45B3-BD26-FA0F0DD13B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872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6082F-DAC3-45B3-BD26-FA0F0DD13B0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004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6082F-DAC3-45B3-BD26-FA0F0DD13B0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242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41F8CF-FCD6-4DDB-8E0B-1F3EBE1E1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002C86-9701-48C5-AF6C-A0EB26D8A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BDE6EA-A4CF-44B8-AECB-FA9A5C839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ED13-1F0A-437C-B7F1-E8AA832F4A76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D8AE0A-F423-4179-8D62-34AD7864A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3CFD01-D84C-4D83-B8C9-845998321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065A1-861F-49F8-BC12-0277EEF5A4F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89D46C-D91D-4CC8-AC5F-9D0054119A9E}"/>
              </a:ext>
            </a:extLst>
          </p:cNvPr>
          <p:cNvSpPr/>
          <p:nvPr userDrawn="1"/>
        </p:nvSpPr>
        <p:spPr>
          <a:xfrm>
            <a:off x="986" y="0"/>
            <a:ext cx="12192000" cy="6851921"/>
          </a:xfrm>
          <a:prstGeom prst="rect">
            <a:avLst/>
          </a:prstGeom>
          <a:solidFill>
            <a:srgbClr val="34558B"/>
          </a:solidFill>
          <a:ln>
            <a:solidFill>
              <a:srgbClr val="3455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8222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2E909C-6679-4403-BE23-614C75D66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CCBA7D-4A86-4067-9587-DB3A380F40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B8D7A9-A3C6-4DA2-94F3-CF3295200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ED13-1F0A-437C-B7F1-E8AA832F4A76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1B593D-3A68-422C-9309-2504D426D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548A-22D3-4EE8-8A73-DBF8DFA8A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065A1-861F-49F8-BC12-0277EEF5A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274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DBD0A7F-6836-45C1-88FD-E6059AA0FB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848B87-20E9-4033-A9EE-AB998A6545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773B8B-994F-440C-A6CF-C0710B8B5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ED13-1F0A-437C-B7F1-E8AA832F4A76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610A49-B152-48E6-93C8-3D438597F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2A47CF-FE7A-4F67-AA11-89CE9C484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065A1-861F-49F8-BC12-0277EEF5A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501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B036F-DB69-45EC-883A-BF7FB28C9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1669BD-83B4-4E83-AC48-CA6ACECE3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39072D-2BE9-41BB-994B-89BDE7093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ED13-1F0A-437C-B7F1-E8AA832F4A76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A074CB-365F-42A8-B091-F7ECE0597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54285D-21D4-497F-959D-498C7C75F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065A1-861F-49F8-BC12-0277EEF5A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053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77650E-6307-4CB6-81C9-0F089F7FE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5E8F79-BF7C-45D3-8A41-066F12962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475BDC-A5E7-413F-86FA-EC70A2328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ED13-1F0A-437C-B7F1-E8AA832F4A76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7E31D7-B880-4F49-83BE-3FA6D96B1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6368B4-6451-4EB9-9F2A-6A2C5B275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065A1-861F-49F8-BC12-0277EEF5A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173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3532DE-42C4-4F6B-9740-9DD2D5815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65667-06B3-41B9-81B1-BAB40A8CAD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78FB20-0E9F-4D7C-B612-C47BD19138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551BDA-7EEB-43AB-93DD-8C9A07F29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ED13-1F0A-437C-B7F1-E8AA832F4A76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859106-2859-4280-AA04-9CC1D17E8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ACB5D0-D48C-4215-9C99-8A6DF82F7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065A1-861F-49F8-BC12-0277EEF5A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099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E85599-CE84-467B-958E-933548CA7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BE6E1D-E6DF-4B87-B4AB-BF89E1AEA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CE9645-82E6-45F4-838B-5FA5351AD6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1C38A9-5F9C-4D12-AFCF-0F1FBB5BC5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1879208-96E7-4A6A-8C17-E64D9F81DC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A949AAA-3E57-413C-9340-39E91E990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ED13-1F0A-437C-B7F1-E8AA832F4A76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94F9EF-36DA-4ACB-A929-D1B0D40C0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9D3E45F-FCDB-4F86-B088-F795FA43A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065A1-861F-49F8-BC12-0277EEF5A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368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2B97D1-BCDD-45A0-A603-4D3071046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DC1304C-BB6B-4033-AE1A-0FE2636D9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ED13-1F0A-437C-B7F1-E8AA832F4A76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8286A0-22EA-4DEE-97D9-B901753D9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C29314-29B1-4B7B-B332-13CE813AD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065A1-861F-49F8-BC12-0277EEF5A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795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C3CEEA9-FC1A-49D7-8780-465D30260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ED13-1F0A-437C-B7F1-E8AA832F4A76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08A2E41-BFBB-4B4F-934A-A84A45810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3EB016-8CF8-40D7-9157-9AF823B7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065A1-861F-49F8-BC12-0277EEF5A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049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A9923C-93D1-4C34-9874-409CF153A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74A377-96FD-4141-BC66-A3138C4FC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333658-3590-4AC1-B307-AA756B1511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47AF90-40D4-400D-8749-4D42BFDBE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ED13-1F0A-437C-B7F1-E8AA832F4A76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637DEC-5553-46D1-BA73-38D4B8FBD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E6498B-296D-41AD-9E8A-8ED4D125D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065A1-861F-49F8-BC12-0277EEF5A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570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43FA1E-B1AA-4F37-B5E2-3CFFD4216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6B18FC6-EFB8-489A-847B-371E4C3505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E02100-8049-4A5F-A9FA-A567F476DB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D432A6-FFCF-492A-B334-63D57DC0F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ED13-1F0A-437C-B7F1-E8AA832F4A76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824CC0-EEEF-400D-8434-ED846F197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A0125D-62DF-487E-9C31-6ED460273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065A1-861F-49F8-BC12-0277EEF5A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937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7F70F0C-3B7C-4A3D-AA28-1142C3D9E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192F5E-34A5-4435-A18A-EC21F41E9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67AF66-1FA9-4C02-9895-96A3AD96BE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2AED13-1F0A-437C-B7F1-E8AA832F4A76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22B561-4642-4D54-B2F5-E772FCD387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C7AF27-E769-4241-AC79-634BA31FA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065A1-861F-49F8-BC12-0277EEF5A4F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EBC227-FD2E-43E2-AEA3-B16322968A1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381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ripyapp.com/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17A7CE-A3EC-47A4-B07E-A5658F66E3A0}"/>
              </a:ext>
            </a:extLst>
          </p:cNvPr>
          <p:cNvSpPr txBox="1"/>
          <p:nvPr/>
        </p:nvSpPr>
        <p:spPr>
          <a:xfrm>
            <a:off x="832927" y="1934387"/>
            <a:ext cx="574519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TRIPY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B392BB-6BDF-4E62-9E9A-DAB0994BA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068" y="1781101"/>
            <a:ext cx="1635039" cy="16350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C3F74C-1BDC-44B4-B235-E5579E5591DF}"/>
              </a:ext>
            </a:extLst>
          </p:cNvPr>
          <p:cNvSpPr txBox="1"/>
          <p:nvPr/>
        </p:nvSpPr>
        <p:spPr>
          <a:xfrm>
            <a:off x="832927" y="1884575"/>
            <a:ext cx="57451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TRIP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+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PARTY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ACD771-80A8-44AA-9B86-245B687C42F7}"/>
              </a:ext>
            </a:extLst>
          </p:cNvPr>
          <p:cNvSpPr txBox="1"/>
          <p:nvPr/>
        </p:nvSpPr>
        <p:spPr>
          <a:xfrm>
            <a:off x="978366" y="5130873"/>
            <a:ext cx="29009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B0BDCC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2016184005 </a:t>
            </a:r>
            <a:r>
              <a:rPr lang="ko-KR" altLang="en-US" sz="2000" dirty="0" err="1">
                <a:solidFill>
                  <a:srgbClr val="B0BDCC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김의진</a:t>
            </a:r>
            <a:endParaRPr lang="en-US" altLang="ko-KR" sz="2000" dirty="0">
              <a:solidFill>
                <a:srgbClr val="B0BDCC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000" dirty="0">
                <a:solidFill>
                  <a:srgbClr val="B0BDCC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2017184014 </a:t>
            </a:r>
            <a:r>
              <a:rPr lang="ko-KR" altLang="en-US" sz="2000" dirty="0">
                <a:solidFill>
                  <a:srgbClr val="B0BDCC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박재홍</a:t>
            </a:r>
            <a:endParaRPr lang="en-US" altLang="ko-KR" sz="2000" dirty="0">
              <a:solidFill>
                <a:srgbClr val="B0BDCC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000" dirty="0">
              <a:solidFill>
                <a:srgbClr val="B0BDCC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ko-KR" altLang="en-US" sz="2000" dirty="0">
                <a:solidFill>
                  <a:srgbClr val="B0BDCC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지도교수 </a:t>
            </a:r>
            <a:r>
              <a:rPr lang="ko-KR" altLang="en-US" sz="2000" dirty="0" err="1">
                <a:solidFill>
                  <a:srgbClr val="B0BDCC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정내훈</a:t>
            </a:r>
            <a:r>
              <a:rPr lang="ko-KR" altLang="en-US" sz="2000" dirty="0">
                <a:solidFill>
                  <a:srgbClr val="B0BDCC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교수님</a:t>
            </a:r>
            <a:endParaRPr lang="en-US" altLang="ko-KR" sz="2000" dirty="0">
              <a:solidFill>
                <a:srgbClr val="B0BDCC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6AA3B0-506D-480E-AD55-58D062E27033}"/>
              </a:ext>
            </a:extLst>
          </p:cNvPr>
          <p:cNvSpPr txBox="1"/>
          <p:nvPr/>
        </p:nvSpPr>
        <p:spPr>
          <a:xfrm>
            <a:off x="8466541" y="6353189"/>
            <a:ext cx="389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B0BDCC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2022</a:t>
            </a:r>
            <a:r>
              <a:rPr lang="ko-KR" altLang="en-US" dirty="0">
                <a:solidFill>
                  <a:srgbClr val="B0BDCC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년도 졸업작품 설계</a:t>
            </a:r>
            <a:r>
              <a:rPr lang="en-US" altLang="ko-KR" dirty="0">
                <a:solidFill>
                  <a:srgbClr val="B0BDCC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 dirty="0">
                <a:solidFill>
                  <a:srgbClr val="B0BDCC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발표</a:t>
            </a:r>
            <a:endParaRPr lang="en-US" altLang="ko-KR" dirty="0">
              <a:solidFill>
                <a:srgbClr val="B0BDCC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8702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5FEEE0-E4A7-4727-8209-93843F9B1E0D}"/>
              </a:ext>
            </a:extLst>
          </p:cNvPr>
          <p:cNvSpPr/>
          <p:nvPr/>
        </p:nvSpPr>
        <p:spPr>
          <a:xfrm flipV="1">
            <a:off x="640086" y="570017"/>
            <a:ext cx="602844" cy="45719"/>
          </a:xfrm>
          <a:prstGeom prst="rect">
            <a:avLst/>
          </a:prstGeom>
          <a:solidFill>
            <a:srgbClr val="345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4F4755-A5F9-439E-A62D-926355B567E5}"/>
              </a:ext>
            </a:extLst>
          </p:cNvPr>
          <p:cNvSpPr txBox="1"/>
          <p:nvPr/>
        </p:nvSpPr>
        <p:spPr>
          <a:xfrm>
            <a:off x="523459" y="671731"/>
            <a:ext cx="6021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서비스 소개 </a:t>
            </a:r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업적서비스</a:t>
            </a:r>
            <a:endParaRPr lang="en-US" altLang="ko-KR" sz="16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15698-6C55-41BD-AEF9-9472DE9C9866}"/>
              </a:ext>
            </a:extLst>
          </p:cNvPr>
          <p:cNvSpPr txBox="1"/>
          <p:nvPr/>
        </p:nvSpPr>
        <p:spPr>
          <a:xfrm>
            <a:off x="651238" y="1179666"/>
            <a:ext cx="10895495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24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여행지에서 </a:t>
            </a:r>
            <a:r>
              <a:rPr lang="ko-KR" altLang="en-US" sz="2400" b="1" dirty="0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위치</a:t>
            </a:r>
            <a:r>
              <a:rPr lang="en-US" altLang="ko-KR" sz="2400" b="1" dirty="0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400" b="1" dirty="0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사진 기반의 다양한 과제를 클리어하는 업적 기능 </a:t>
            </a:r>
            <a:r>
              <a:rPr lang="ko-KR" altLang="en-US" sz="24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구현 </a:t>
            </a:r>
            <a:endParaRPr lang="en-US" altLang="ko-KR" sz="2400" kern="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C2B71E-BB83-4A9D-B33F-E3C6F03F7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54" y="1641329"/>
            <a:ext cx="2334699" cy="5052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E2D885A-E8FE-410F-8B44-37B4BF06E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118" y="1641330"/>
            <a:ext cx="2334698" cy="5052874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AEF91203-E230-4E58-BC3E-F2F0CD499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852" y="1687601"/>
            <a:ext cx="2410380" cy="5216669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2122D198-13F0-4FBC-A5CC-82421C7769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82" y="1641331"/>
            <a:ext cx="2334698" cy="505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804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BCF8B89-6D77-41E5-9580-945108910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094" y="104919"/>
            <a:ext cx="3033023" cy="653852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F5FEEE0-E4A7-4727-8209-93843F9B1E0D}"/>
              </a:ext>
            </a:extLst>
          </p:cNvPr>
          <p:cNvSpPr/>
          <p:nvPr/>
        </p:nvSpPr>
        <p:spPr>
          <a:xfrm flipV="1">
            <a:off x="640086" y="570017"/>
            <a:ext cx="602844" cy="45719"/>
          </a:xfrm>
          <a:prstGeom prst="rect">
            <a:avLst/>
          </a:prstGeom>
          <a:solidFill>
            <a:srgbClr val="345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4F4755-A5F9-439E-A62D-926355B567E5}"/>
              </a:ext>
            </a:extLst>
          </p:cNvPr>
          <p:cNvSpPr txBox="1"/>
          <p:nvPr/>
        </p:nvSpPr>
        <p:spPr>
          <a:xfrm>
            <a:off x="523459" y="671731"/>
            <a:ext cx="3511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서비스 소개 </a:t>
            </a:r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꾸미기 공간</a:t>
            </a:r>
            <a:endParaRPr lang="en-US" altLang="ko-KR" sz="16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E47942-4FC3-42B4-AE15-822DC56A3302}"/>
              </a:ext>
            </a:extLst>
          </p:cNvPr>
          <p:cNvSpPr/>
          <p:nvPr/>
        </p:nvSpPr>
        <p:spPr>
          <a:xfrm>
            <a:off x="4302516" y="5764036"/>
            <a:ext cx="3032601" cy="879410"/>
          </a:xfrm>
          <a:prstGeom prst="rect">
            <a:avLst/>
          </a:prstGeom>
          <a:noFill/>
          <a:ln w="28575">
            <a:solidFill>
              <a:srgbClr val="2943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0B63D62C-4AE6-4E1E-ADF2-13693B5E0C58}"/>
              </a:ext>
            </a:extLst>
          </p:cNvPr>
          <p:cNvSpPr txBox="1"/>
          <p:nvPr/>
        </p:nvSpPr>
        <p:spPr>
          <a:xfrm>
            <a:off x="7671498" y="5320007"/>
            <a:ext cx="4313651" cy="13234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ko-KR" altLang="en-US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가방          </a:t>
            </a:r>
            <a:r>
              <a:rPr lang="en-US" altLang="ko-KR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</a:t>
            </a:r>
            <a:r>
              <a:rPr lang="ko-KR" altLang="en-US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   건물 건설하기</a:t>
            </a:r>
            <a:endParaRPr lang="en-US" altLang="ko-KR" sz="1600" kern="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ko-KR" altLang="en-US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여권          </a:t>
            </a:r>
            <a:r>
              <a:rPr lang="en-US" altLang="ko-KR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     </a:t>
            </a:r>
            <a:r>
              <a:rPr lang="ko-KR" altLang="en-US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모임 서비스로 돌아가기</a:t>
            </a:r>
            <a:endParaRPr lang="en-US" altLang="ko-KR" sz="1600" kern="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ko-KR" altLang="en-US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도구          </a:t>
            </a:r>
            <a:r>
              <a:rPr lang="en-US" altLang="ko-KR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     </a:t>
            </a:r>
            <a:r>
              <a:rPr lang="ko-KR" altLang="en-US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건물 꾸미기 공간 수정하기</a:t>
            </a:r>
            <a:endParaRPr lang="en-US" altLang="ko-KR" sz="1600" kern="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ko-KR" altLang="en-US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책             </a:t>
            </a:r>
            <a:r>
              <a:rPr lang="en-US" altLang="ko-KR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     </a:t>
            </a:r>
            <a:r>
              <a:rPr lang="ko-KR" altLang="en-US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업적 </a:t>
            </a:r>
            <a:r>
              <a:rPr lang="en-US" altLang="ko-KR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or </a:t>
            </a:r>
            <a:r>
              <a:rPr lang="ko-KR" altLang="en-US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갤러리 기능</a:t>
            </a:r>
            <a:endParaRPr lang="en-US" altLang="ko-KR" sz="1600" kern="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ko-KR" altLang="en-US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벨             </a:t>
            </a:r>
            <a:r>
              <a:rPr lang="en-US" altLang="ko-KR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     </a:t>
            </a:r>
            <a:r>
              <a:rPr lang="ko-KR" altLang="en-US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친구 추가 및 친구 지역 이동</a:t>
            </a:r>
            <a:endParaRPr lang="en-US" altLang="ko-KR" sz="1600" kern="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2A6A22-4B07-43EC-951C-2A3A9DDC6F49}"/>
              </a:ext>
            </a:extLst>
          </p:cNvPr>
          <p:cNvSpPr/>
          <p:nvPr/>
        </p:nvSpPr>
        <p:spPr>
          <a:xfrm>
            <a:off x="6207798" y="668631"/>
            <a:ext cx="1039308" cy="683514"/>
          </a:xfrm>
          <a:prstGeom prst="rect">
            <a:avLst/>
          </a:prstGeom>
          <a:noFill/>
          <a:ln w="28575">
            <a:solidFill>
              <a:srgbClr val="2943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D460BCE3-4D12-4DC3-AECC-D712D26C3345}"/>
              </a:ext>
            </a:extLst>
          </p:cNvPr>
          <p:cNvSpPr txBox="1"/>
          <p:nvPr/>
        </p:nvSpPr>
        <p:spPr>
          <a:xfrm>
            <a:off x="7439621" y="1002445"/>
            <a:ext cx="1727165" cy="7386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ko-KR" altLang="en-US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스패너 </a:t>
            </a:r>
            <a:r>
              <a:rPr lang="en-US" altLang="ko-KR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</a:t>
            </a:r>
            <a:r>
              <a:rPr lang="ko-KR" altLang="en-US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설정</a:t>
            </a:r>
            <a:endParaRPr lang="en-US" altLang="ko-KR" sz="1400" kern="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ko-KR" altLang="en-US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계산기 </a:t>
            </a:r>
            <a:r>
              <a:rPr lang="en-US" altLang="ko-KR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– </a:t>
            </a:r>
            <a:r>
              <a:rPr lang="ko-KR" altLang="en-US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환전소</a:t>
            </a:r>
            <a:endParaRPr lang="en-US" altLang="ko-KR" sz="1400" kern="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ko-KR" altLang="en-US" sz="1400" kern="0" dirty="0" err="1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잉크펜</a:t>
            </a:r>
            <a:r>
              <a:rPr lang="ko-KR" altLang="en-US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</a:t>
            </a:r>
            <a:r>
              <a:rPr lang="ko-KR" altLang="en-US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방명록</a:t>
            </a:r>
            <a:endParaRPr lang="en-US" altLang="ko-KR" sz="1400" kern="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5E3030AD-1F83-4413-9EC0-1E1C95BA76DA}"/>
              </a:ext>
            </a:extLst>
          </p:cNvPr>
          <p:cNvSpPr txBox="1"/>
          <p:nvPr/>
        </p:nvSpPr>
        <p:spPr>
          <a:xfrm>
            <a:off x="7439621" y="668631"/>
            <a:ext cx="3740619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ko-KR" altLang="en-US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모임 서비스와 연동되는 재화</a:t>
            </a:r>
            <a:endParaRPr lang="en-US" altLang="ko-KR" kern="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5AB65BE-4592-407A-ADC5-17081203B3C6}"/>
              </a:ext>
            </a:extLst>
          </p:cNvPr>
          <p:cNvSpPr/>
          <p:nvPr/>
        </p:nvSpPr>
        <p:spPr>
          <a:xfrm>
            <a:off x="4302516" y="668631"/>
            <a:ext cx="1884275" cy="936810"/>
          </a:xfrm>
          <a:prstGeom prst="rect">
            <a:avLst/>
          </a:prstGeom>
          <a:noFill/>
          <a:ln w="28575">
            <a:solidFill>
              <a:srgbClr val="2943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9F1D49-5B5F-44FB-B130-AC27B738387B}"/>
              </a:ext>
            </a:extLst>
          </p:cNvPr>
          <p:cNvSpPr txBox="1"/>
          <p:nvPr/>
        </p:nvSpPr>
        <p:spPr>
          <a:xfrm>
            <a:off x="7603706" y="2486497"/>
            <a:ext cx="4449237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en-US" altLang="ko-KR" sz="20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&lt;</a:t>
            </a:r>
            <a:r>
              <a:rPr lang="ko-KR" altLang="en-US" sz="20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이용 용도 </a:t>
            </a:r>
            <a:r>
              <a:rPr lang="en-US" altLang="ko-KR" sz="20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&gt; ( </a:t>
            </a:r>
            <a:r>
              <a:rPr lang="ko-KR" altLang="en-US" sz="20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현재 나무 </a:t>
            </a:r>
            <a:r>
              <a:rPr lang="en-US" altLang="ko-KR" sz="20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</a:p>
          <a:p>
            <a:pPr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endParaRPr lang="en-US" altLang="ko-KR" sz="1000" kern="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ko-KR" altLang="en-US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나무들은 </a:t>
            </a:r>
            <a:r>
              <a:rPr lang="ko-KR" altLang="en-US" sz="1600" b="1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랜덤 재화를 생성</a:t>
            </a:r>
            <a:r>
              <a:rPr lang="ko-KR" altLang="en-US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합니다</a:t>
            </a:r>
            <a:r>
              <a:rPr lang="en-US" altLang="ko-KR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</a:p>
          <a:p>
            <a:pPr marL="285750" indent="-285750" fontAlgn="base" latinLnBrk="0">
              <a:buFont typeface="Arial" panose="020B0604020202020204" pitchFamily="34" charset="0"/>
              <a:buChar char="•"/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en-US" altLang="ko-KR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3</a:t>
            </a:r>
            <a:r>
              <a:rPr lang="ko-KR" altLang="en-US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가지 재화가 확률적으로 등장 </a:t>
            </a:r>
            <a:endParaRPr lang="en-US" altLang="ko-KR" sz="1600" kern="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 fontAlgn="base" latinLnBrk="0">
              <a:buFont typeface="Arial" panose="020B0604020202020204" pitchFamily="34" charset="0"/>
              <a:buChar char="•"/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ko-KR" altLang="en-US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적은 양의 머니 </a:t>
            </a:r>
            <a:r>
              <a:rPr lang="en-US" altLang="ko-KR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40%, </a:t>
            </a:r>
            <a:r>
              <a:rPr lang="ko-KR" altLang="en-US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많은 양의 머니</a:t>
            </a:r>
            <a:r>
              <a:rPr lang="en-US" altLang="ko-KR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</a:p>
          <a:p>
            <a:pPr marL="285750" indent="-285750" fontAlgn="base" latinLnBrk="0">
              <a:buFont typeface="Arial" panose="020B0604020202020204" pitchFamily="34" charset="0"/>
              <a:buChar char="•"/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en-US" altLang="ko-KR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30%, </a:t>
            </a:r>
            <a:r>
              <a:rPr lang="ko-KR" altLang="en-US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재화 </a:t>
            </a:r>
            <a:r>
              <a:rPr lang="en-US" altLang="ko-KR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20%, </a:t>
            </a:r>
            <a:r>
              <a:rPr lang="ko-KR" altLang="en-US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특수 재화 </a:t>
            </a:r>
            <a:r>
              <a:rPr lang="en-US" altLang="ko-KR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10%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AF294C-9D45-44A7-B8B5-56CEF32321F7}"/>
              </a:ext>
            </a:extLst>
          </p:cNvPr>
          <p:cNvSpPr txBox="1"/>
          <p:nvPr/>
        </p:nvSpPr>
        <p:spPr>
          <a:xfrm>
            <a:off x="98537" y="2811294"/>
            <a:ext cx="4203768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en-US" altLang="ko-KR" sz="20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&lt; </a:t>
            </a:r>
            <a:r>
              <a:rPr lang="ko-KR" altLang="en-US" sz="20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이용 용도 </a:t>
            </a:r>
            <a:r>
              <a:rPr lang="en-US" altLang="ko-KR" sz="20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&gt; (</a:t>
            </a:r>
            <a:r>
              <a:rPr lang="ko-KR" altLang="en-US" sz="20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현재 건물 </a:t>
            </a:r>
            <a:r>
              <a:rPr lang="en-US" altLang="ko-KR" sz="20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</a:p>
          <a:p>
            <a:pPr algn="r"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endParaRPr lang="en-US" altLang="ko-KR" sz="1000" kern="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28600" indent="-228600" algn="r" fontAlgn="base" latinLnBrk="0">
              <a:buAutoNum type="arabicPeriod"/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ko-KR" altLang="en-US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생산 건물은 일정 시간마다 특수 </a:t>
            </a:r>
            <a:r>
              <a:rPr lang="ko-KR" altLang="en-US" sz="1400" b="1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재화를 생성</a:t>
            </a:r>
            <a:r>
              <a:rPr lang="en-US" altLang="ko-KR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</a:p>
          <a:p>
            <a:pPr algn="r"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en-US" altLang="ko-KR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( 24</a:t>
            </a:r>
            <a:r>
              <a:rPr lang="ko-KR" altLang="en-US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시간에 </a:t>
            </a:r>
            <a:r>
              <a:rPr lang="en-US" altLang="ko-KR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 생성 시간 </a:t>
            </a:r>
            <a:r>
              <a:rPr lang="en-US" altLang="ko-KR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</a:p>
          <a:p>
            <a:pPr algn="r"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endParaRPr lang="en-US" altLang="ko-KR" sz="1400" kern="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r"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en-US" altLang="ko-KR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2. </a:t>
            </a:r>
            <a:r>
              <a:rPr lang="ko-KR" altLang="en-US" sz="1400" b="1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추억을 기념하는 사진첩으로 사용</a:t>
            </a:r>
            <a:r>
              <a:rPr lang="ko-KR" altLang="en-US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endParaRPr lang="en-US" altLang="ko-KR" sz="1400" kern="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r"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en-US" altLang="ko-KR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Ex ) </a:t>
            </a:r>
            <a:r>
              <a:rPr lang="ko-KR" altLang="en-US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건물의 이름 </a:t>
            </a:r>
            <a:r>
              <a:rPr lang="en-US" altLang="ko-KR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=</a:t>
            </a:r>
            <a:r>
              <a:rPr lang="ko-KR" altLang="en-US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“2021.10.31. </a:t>
            </a:r>
          </a:p>
          <a:p>
            <a:pPr algn="r"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ko-KR" altLang="en-US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누구와 함께</a:t>
            </a:r>
            <a:r>
              <a:rPr lang="en-US" altLang="ko-KR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~”</a:t>
            </a:r>
            <a:r>
              <a:rPr lang="ko-KR" altLang="en-US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로 설정한 후 사진들을 보관합니다</a:t>
            </a:r>
            <a:r>
              <a:rPr lang="en-US" altLang="ko-KR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6775E59-28B5-41D1-9321-3415B5A31F36}"/>
              </a:ext>
            </a:extLst>
          </p:cNvPr>
          <p:cNvSpPr/>
          <p:nvPr/>
        </p:nvSpPr>
        <p:spPr>
          <a:xfrm>
            <a:off x="4302516" y="2811294"/>
            <a:ext cx="3032601" cy="2265039"/>
          </a:xfrm>
          <a:prstGeom prst="rect">
            <a:avLst/>
          </a:prstGeom>
          <a:noFill/>
          <a:ln w="28575">
            <a:solidFill>
              <a:srgbClr val="2943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8348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5FEEE0-E4A7-4727-8209-93843F9B1E0D}"/>
              </a:ext>
            </a:extLst>
          </p:cNvPr>
          <p:cNvSpPr/>
          <p:nvPr/>
        </p:nvSpPr>
        <p:spPr>
          <a:xfrm flipV="1">
            <a:off x="640086" y="570017"/>
            <a:ext cx="602844" cy="45719"/>
          </a:xfrm>
          <a:prstGeom prst="rect">
            <a:avLst/>
          </a:prstGeom>
          <a:solidFill>
            <a:srgbClr val="345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4F4755-A5F9-439E-A62D-926355B567E5}"/>
              </a:ext>
            </a:extLst>
          </p:cNvPr>
          <p:cNvSpPr txBox="1"/>
          <p:nvPr/>
        </p:nvSpPr>
        <p:spPr>
          <a:xfrm>
            <a:off x="523459" y="671731"/>
            <a:ext cx="6021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서비스 소개 </a:t>
            </a:r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로그인 서비스</a:t>
            </a:r>
            <a:endParaRPr lang="en-US" altLang="ko-KR" sz="16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15698-6C55-41BD-AEF9-9472DE9C9866}"/>
              </a:ext>
            </a:extLst>
          </p:cNvPr>
          <p:cNvSpPr txBox="1"/>
          <p:nvPr/>
        </p:nvSpPr>
        <p:spPr>
          <a:xfrm>
            <a:off x="651238" y="1179666"/>
            <a:ext cx="10895495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24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간편 로그인</a:t>
            </a:r>
            <a:r>
              <a:rPr lang="en-US" altLang="ko-KR" sz="24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4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로컬 로그인</a:t>
            </a:r>
            <a:r>
              <a:rPr lang="en-US" altLang="ko-KR" sz="24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4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관리자 페이지 구현 </a:t>
            </a:r>
            <a:endParaRPr lang="en-US" altLang="ko-KR" sz="2400" kern="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C31B32-B8FD-412E-9555-D507BE21A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396" y="1941917"/>
            <a:ext cx="2008115" cy="43460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EE4068E-99B3-43B8-BBB8-913989343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983" y="1984421"/>
            <a:ext cx="1988476" cy="4303562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0B0CC7C2-D237-4E9A-9D9C-716B580FEC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32" y="1984421"/>
            <a:ext cx="1941479" cy="420184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5B13051-D334-476D-9D62-E3709C168B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883" y="1984421"/>
            <a:ext cx="1988477" cy="4303562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C0897859-41C0-4131-9E93-822BE60F0C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89" y="1984421"/>
            <a:ext cx="1988476" cy="430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90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5FEEE0-E4A7-4727-8209-93843F9B1E0D}"/>
              </a:ext>
            </a:extLst>
          </p:cNvPr>
          <p:cNvSpPr/>
          <p:nvPr/>
        </p:nvSpPr>
        <p:spPr>
          <a:xfrm flipV="1">
            <a:off x="640086" y="570017"/>
            <a:ext cx="602844" cy="45719"/>
          </a:xfrm>
          <a:prstGeom prst="rect">
            <a:avLst/>
          </a:prstGeom>
          <a:solidFill>
            <a:srgbClr val="345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A250B6-8419-4D16-A570-53C781218FB6}"/>
              </a:ext>
            </a:extLst>
          </p:cNvPr>
          <p:cNvSpPr txBox="1"/>
          <p:nvPr/>
        </p:nvSpPr>
        <p:spPr>
          <a:xfrm>
            <a:off x="523460" y="671731"/>
            <a:ext cx="2868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29436D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문제점 및 보완책</a:t>
            </a:r>
            <a:endParaRPr lang="en-US" altLang="ko-KR" sz="2400" b="1" dirty="0">
              <a:solidFill>
                <a:srgbClr val="29436D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E061EB9-EC9C-4E87-B409-FA6ABDEBA17B}"/>
              </a:ext>
            </a:extLst>
          </p:cNvPr>
          <p:cNvGrpSpPr/>
          <p:nvPr/>
        </p:nvGrpSpPr>
        <p:grpSpPr>
          <a:xfrm>
            <a:off x="941508" y="1239619"/>
            <a:ext cx="10341008" cy="1850827"/>
            <a:chOff x="-16080" y="3612636"/>
            <a:chExt cx="5053513" cy="185082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9E5D1DD-71E8-4890-B7F7-FBFFB076F452}"/>
                </a:ext>
              </a:extLst>
            </p:cNvPr>
            <p:cNvSpPr txBox="1"/>
            <p:nvPr/>
          </p:nvSpPr>
          <p:spPr>
            <a:xfrm>
              <a:off x="-16080" y="3612636"/>
              <a:ext cx="4529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모임서비스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A997DB1-4D81-4731-86E4-3B330985A9FA}"/>
                </a:ext>
              </a:extLst>
            </p:cNvPr>
            <p:cNvSpPr txBox="1"/>
            <p:nvPr/>
          </p:nvSpPr>
          <p:spPr>
            <a:xfrm>
              <a:off x="-16080" y="4140024"/>
              <a:ext cx="505351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텍스트 기반의 </a:t>
              </a:r>
              <a:r>
                <a:rPr lang="ko-KR" altLang="en-US" sz="2000" dirty="0" err="1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모임글</a:t>
              </a:r>
              <a:endPara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algn="just"/>
              <a:r>
                <a:rPr lang="en-US" altLang="ko-KR" sz="20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  -&gt; </a:t>
              </a:r>
              <a:r>
                <a:rPr lang="ko-KR" altLang="en-US" sz="20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공지사항 글 처럼 사진 및 영상 업로드 기능 지원 예정</a:t>
              </a:r>
              <a:endPara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댓글을 한꺼번에 가져오지</a:t>
              </a:r>
              <a:r>
                <a:rPr lang="en-US" altLang="ko-KR" sz="20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</a:t>
              </a:r>
              <a:r>
                <a:rPr lang="ko-KR" altLang="en-US" sz="20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않음</a:t>
              </a:r>
              <a:endPara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algn="just"/>
              <a:r>
                <a:rPr lang="en-US" altLang="ko-KR" sz="20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  -&gt; SQL </a:t>
              </a:r>
              <a:r>
                <a:rPr lang="ko-KR" altLang="en-US" sz="20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개선으로 한꺼번에 댓글 리스트를 가져올 수 있도록 지원 예정</a:t>
              </a:r>
              <a:endPara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5269F1F-8AE6-4EEB-BEDE-9CD5317E513D}"/>
              </a:ext>
            </a:extLst>
          </p:cNvPr>
          <p:cNvGrpSpPr/>
          <p:nvPr/>
        </p:nvGrpSpPr>
        <p:grpSpPr>
          <a:xfrm>
            <a:off x="994277" y="3198559"/>
            <a:ext cx="10341008" cy="1235274"/>
            <a:chOff x="-16080" y="3612636"/>
            <a:chExt cx="5053513" cy="123527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C5DAB3-D0F1-40DF-8861-F30B918D63C9}"/>
                </a:ext>
              </a:extLst>
            </p:cNvPr>
            <p:cNvSpPr txBox="1"/>
            <p:nvPr/>
          </p:nvSpPr>
          <p:spPr>
            <a:xfrm>
              <a:off x="-16080" y="3612636"/>
              <a:ext cx="4529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업적 서비스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62E0C2F-DD39-44BD-BE15-40EB1852B23E}"/>
                </a:ext>
              </a:extLst>
            </p:cNvPr>
            <p:cNvSpPr txBox="1"/>
            <p:nvPr/>
          </p:nvSpPr>
          <p:spPr>
            <a:xfrm>
              <a:off x="-16080" y="4140024"/>
              <a:ext cx="505351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모바일 디바이스에서 디바이스 위치정보를 가져오지 않음</a:t>
              </a:r>
              <a:endPara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algn="just"/>
              <a:r>
                <a:rPr lang="en-US" altLang="ko-KR" sz="20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  -&gt; </a:t>
              </a:r>
              <a:r>
                <a:rPr lang="ko-KR" altLang="en-US" sz="20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모바일 디바이스 </a:t>
              </a:r>
              <a:r>
                <a:rPr lang="ko-KR" altLang="en-US" sz="2000" dirty="0" err="1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접속시</a:t>
              </a:r>
              <a:r>
                <a:rPr lang="ko-KR" altLang="en-US" sz="20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권환 획득</a:t>
              </a:r>
              <a:endPara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4B8B227-AA29-4D7E-8F20-39256C1BC89E}"/>
              </a:ext>
            </a:extLst>
          </p:cNvPr>
          <p:cNvGrpSpPr/>
          <p:nvPr/>
        </p:nvGrpSpPr>
        <p:grpSpPr>
          <a:xfrm>
            <a:off x="991035" y="4683647"/>
            <a:ext cx="10341008" cy="1235274"/>
            <a:chOff x="-16080" y="3612636"/>
            <a:chExt cx="5053513" cy="123527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A74030-B9BD-4691-9EB4-359D260CC999}"/>
                </a:ext>
              </a:extLst>
            </p:cNvPr>
            <p:cNvSpPr txBox="1"/>
            <p:nvPr/>
          </p:nvSpPr>
          <p:spPr>
            <a:xfrm>
              <a:off x="-16080" y="3612636"/>
              <a:ext cx="4529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꾸미기 공간 서비스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94E493-64B2-4CE5-A857-81FA0E6AE7ED}"/>
                </a:ext>
              </a:extLst>
            </p:cNvPr>
            <p:cNvSpPr txBox="1"/>
            <p:nvPr/>
          </p:nvSpPr>
          <p:spPr>
            <a:xfrm>
              <a:off x="-16080" y="4140024"/>
              <a:ext cx="505351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컨텐츠 개발 지연</a:t>
              </a:r>
              <a:endPara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algn="just"/>
              <a:r>
                <a:rPr lang="en-US" altLang="ko-KR" sz="20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   -&gt; </a:t>
              </a:r>
              <a:r>
                <a:rPr lang="ko-KR" altLang="en-US" sz="20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웹 서버 쪽에 대한 내용이 숙지 필요</a:t>
              </a:r>
              <a:r>
                <a:rPr lang="en-US" altLang="ko-KR" sz="20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2836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5FEEE0-E4A7-4727-8209-93843F9B1E0D}"/>
              </a:ext>
            </a:extLst>
          </p:cNvPr>
          <p:cNvSpPr/>
          <p:nvPr/>
        </p:nvSpPr>
        <p:spPr>
          <a:xfrm flipV="1">
            <a:off x="640086" y="570017"/>
            <a:ext cx="602844" cy="45719"/>
          </a:xfrm>
          <a:prstGeom prst="rect">
            <a:avLst/>
          </a:prstGeom>
          <a:solidFill>
            <a:srgbClr val="345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A250B6-8419-4D16-A570-53C781218FB6}"/>
              </a:ext>
            </a:extLst>
          </p:cNvPr>
          <p:cNvSpPr txBox="1"/>
          <p:nvPr/>
        </p:nvSpPr>
        <p:spPr>
          <a:xfrm>
            <a:off x="523460" y="671731"/>
            <a:ext cx="2868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29436D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향후 개발일정</a:t>
            </a:r>
            <a:endParaRPr lang="en-US" altLang="ko-KR" sz="2400" b="1" dirty="0">
              <a:solidFill>
                <a:srgbClr val="29436D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0759F742-1AB8-4C38-B404-AE86B56584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512288"/>
              </p:ext>
            </p:extLst>
          </p:nvPr>
        </p:nvGraphicFramePr>
        <p:xfrm>
          <a:off x="767580" y="1364156"/>
          <a:ext cx="10814820" cy="471441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081482">
                  <a:extLst>
                    <a:ext uri="{9D8B030D-6E8A-4147-A177-3AD203B41FA5}">
                      <a16:colId xmlns:a16="http://schemas.microsoft.com/office/drawing/2014/main" val="3704411031"/>
                    </a:ext>
                  </a:extLst>
                </a:gridCol>
                <a:gridCol w="1081482">
                  <a:extLst>
                    <a:ext uri="{9D8B030D-6E8A-4147-A177-3AD203B41FA5}">
                      <a16:colId xmlns:a16="http://schemas.microsoft.com/office/drawing/2014/main" val="517564258"/>
                    </a:ext>
                  </a:extLst>
                </a:gridCol>
                <a:gridCol w="1081482">
                  <a:extLst>
                    <a:ext uri="{9D8B030D-6E8A-4147-A177-3AD203B41FA5}">
                      <a16:colId xmlns:a16="http://schemas.microsoft.com/office/drawing/2014/main" val="4185448158"/>
                    </a:ext>
                  </a:extLst>
                </a:gridCol>
                <a:gridCol w="1089363">
                  <a:extLst>
                    <a:ext uri="{9D8B030D-6E8A-4147-A177-3AD203B41FA5}">
                      <a16:colId xmlns:a16="http://schemas.microsoft.com/office/drawing/2014/main" val="348465582"/>
                    </a:ext>
                  </a:extLst>
                </a:gridCol>
                <a:gridCol w="1073601">
                  <a:extLst>
                    <a:ext uri="{9D8B030D-6E8A-4147-A177-3AD203B41FA5}">
                      <a16:colId xmlns:a16="http://schemas.microsoft.com/office/drawing/2014/main" val="136584281"/>
                    </a:ext>
                  </a:extLst>
                </a:gridCol>
                <a:gridCol w="1081482">
                  <a:extLst>
                    <a:ext uri="{9D8B030D-6E8A-4147-A177-3AD203B41FA5}">
                      <a16:colId xmlns:a16="http://schemas.microsoft.com/office/drawing/2014/main" val="1403291165"/>
                    </a:ext>
                  </a:extLst>
                </a:gridCol>
                <a:gridCol w="1081482">
                  <a:extLst>
                    <a:ext uri="{9D8B030D-6E8A-4147-A177-3AD203B41FA5}">
                      <a16:colId xmlns:a16="http://schemas.microsoft.com/office/drawing/2014/main" val="305000673"/>
                    </a:ext>
                  </a:extLst>
                </a:gridCol>
                <a:gridCol w="1081482">
                  <a:extLst>
                    <a:ext uri="{9D8B030D-6E8A-4147-A177-3AD203B41FA5}">
                      <a16:colId xmlns:a16="http://schemas.microsoft.com/office/drawing/2014/main" val="3461243699"/>
                    </a:ext>
                  </a:extLst>
                </a:gridCol>
                <a:gridCol w="1081482">
                  <a:extLst>
                    <a:ext uri="{9D8B030D-6E8A-4147-A177-3AD203B41FA5}">
                      <a16:colId xmlns:a16="http://schemas.microsoft.com/office/drawing/2014/main" val="3466646581"/>
                    </a:ext>
                  </a:extLst>
                </a:gridCol>
                <a:gridCol w="1081482">
                  <a:extLst>
                    <a:ext uri="{9D8B030D-6E8A-4147-A177-3AD203B41FA5}">
                      <a16:colId xmlns:a16="http://schemas.microsoft.com/office/drawing/2014/main" val="2193970743"/>
                    </a:ext>
                  </a:extLst>
                </a:gridCol>
              </a:tblGrid>
              <a:tr h="3691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~21.12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22.01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22.02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22.03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22.04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22.05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22.06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22.07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22.08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735282"/>
                  </a:ext>
                </a:extLst>
              </a:tr>
              <a:tr h="72421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660026"/>
                  </a:ext>
                </a:extLst>
              </a:tr>
              <a:tr h="72421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72218"/>
                  </a:ext>
                </a:extLst>
              </a:tr>
              <a:tr h="72421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181578"/>
                  </a:ext>
                </a:extLst>
              </a:tr>
              <a:tr h="724217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906459"/>
                  </a:ext>
                </a:extLst>
              </a:tr>
              <a:tr h="724217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7598893"/>
                  </a:ext>
                </a:extLst>
              </a:tr>
              <a:tr h="724217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524739"/>
                  </a:ext>
                </a:extLst>
              </a:tr>
            </a:tbl>
          </a:graphicData>
        </a:graphic>
      </p:graphicFrame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46A29C4-E9AE-4578-8E69-3835109EB468}"/>
              </a:ext>
            </a:extLst>
          </p:cNvPr>
          <p:cNvSpPr/>
          <p:nvPr/>
        </p:nvSpPr>
        <p:spPr>
          <a:xfrm>
            <a:off x="767579" y="1828115"/>
            <a:ext cx="1006629" cy="594648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BACK-END</a:t>
            </a:r>
            <a:endParaRPr lang="ko-KR" altLang="en-US" sz="1000" dirty="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5F19DE02-8C46-45EB-8854-9C54B34A4725}"/>
              </a:ext>
            </a:extLst>
          </p:cNvPr>
          <p:cNvSpPr/>
          <p:nvPr/>
        </p:nvSpPr>
        <p:spPr>
          <a:xfrm>
            <a:off x="763029" y="2463022"/>
            <a:ext cx="1006629" cy="46166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모임서비스</a:t>
            </a:r>
            <a:endParaRPr lang="ko-KR" altLang="en-US" sz="1000" dirty="0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EA577697-9E74-4CBA-BAA1-AD191B4551A2}"/>
              </a:ext>
            </a:extLst>
          </p:cNvPr>
          <p:cNvSpPr/>
          <p:nvPr/>
        </p:nvSpPr>
        <p:spPr>
          <a:xfrm>
            <a:off x="763029" y="2964947"/>
            <a:ext cx="1006629" cy="46166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업적서비스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B526B457-1581-4ED5-BA9B-FA23CDF79FCD}"/>
              </a:ext>
            </a:extLst>
          </p:cNvPr>
          <p:cNvSpPr/>
          <p:nvPr/>
        </p:nvSpPr>
        <p:spPr>
          <a:xfrm>
            <a:off x="777660" y="3451872"/>
            <a:ext cx="1006629" cy="46166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콘텐츠 추가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93828091-69D9-453F-B819-FE667FE74635}"/>
              </a:ext>
            </a:extLst>
          </p:cNvPr>
          <p:cNvSpPr/>
          <p:nvPr/>
        </p:nvSpPr>
        <p:spPr>
          <a:xfrm>
            <a:off x="777660" y="3953797"/>
            <a:ext cx="1006629" cy="46166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DB </a:t>
            </a:r>
            <a:r>
              <a:rPr lang="ko-KR" altLang="en-US" sz="1000" dirty="0"/>
              <a:t>설계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A1EB2C99-1B14-4BA5-A913-8F5E9B1B87B4}"/>
              </a:ext>
            </a:extLst>
          </p:cNvPr>
          <p:cNvSpPr/>
          <p:nvPr/>
        </p:nvSpPr>
        <p:spPr>
          <a:xfrm>
            <a:off x="777660" y="4489396"/>
            <a:ext cx="1006629" cy="46166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꾸미기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AA70AFC-2570-4012-9774-CFD6694D716A}"/>
              </a:ext>
            </a:extLst>
          </p:cNvPr>
          <p:cNvSpPr/>
          <p:nvPr/>
        </p:nvSpPr>
        <p:spPr>
          <a:xfrm>
            <a:off x="777660" y="5024995"/>
            <a:ext cx="1006629" cy="461666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/>
              <a:t>앱개발</a:t>
            </a:r>
            <a:endParaRPr lang="ko-KR" altLang="en-US" sz="1000" dirty="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6B57B692-01EC-4B4A-ABDC-64AC25C0AF58}"/>
              </a:ext>
            </a:extLst>
          </p:cNvPr>
          <p:cNvSpPr/>
          <p:nvPr/>
        </p:nvSpPr>
        <p:spPr>
          <a:xfrm>
            <a:off x="777660" y="5551781"/>
            <a:ext cx="1006629" cy="46166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보안사항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E7D60400-1A68-41EF-91CB-312085932A66}"/>
              </a:ext>
            </a:extLst>
          </p:cNvPr>
          <p:cNvSpPr/>
          <p:nvPr/>
        </p:nvSpPr>
        <p:spPr>
          <a:xfrm>
            <a:off x="1957793" y="1828115"/>
            <a:ext cx="6353693" cy="25999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기본 </a:t>
            </a:r>
            <a:r>
              <a:rPr lang="en-US" altLang="ko-KR" sz="1000" dirty="0"/>
              <a:t>API </a:t>
            </a:r>
            <a:r>
              <a:rPr lang="ko-KR" altLang="en-US" sz="1000" dirty="0"/>
              <a:t>개발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CC08D34F-2785-48EB-86DF-C436D8430C3F}"/>
              </a:ext>
            </a:extLst>
          </p:cNvPr>
          <p:cNvSpPr/>
          <p:nvPr/>
        </p:nvSpPr>
        <p:spPr>
          <a:xfrm>
            <a:off x="6174990" y="2149123"/>
            <a:ext cx="5407410" cy="25999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API </a:t>
            </a:r>
            <a:r>
              <a:rPr lang="ko-KR" altLang="en-US" sz="1000" dirty="0"/>
              <a:t>개선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2B635B72-C095-4409-BA0B-71D36A9988DC}"/>
              </a:ext>
            </a:extLst>
          </p:cNvPr>
          <p:cNvSpPr/>
          <p:nvPr/>
        </p:nvSpPr>
        <p:spPr>
          <a:xfrm>
            <a:off x="1957792" y="2467134"/>
            <a:ext cx="2038103" cy="23782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모임서비스 개발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8DC9E952-A8B6-4585-8375-82A983ED4AE5}"/>
              </a:ext>
            </a:extLst>
          </p:cNvPr>
          <p:cNvSpPr/>
          <p:nvPr/>
        </p:nvSpPr>
        <p:spPr>
          <a:xfrm>
            <a:off x="7225042" y="2704955"/>
            <a:ext cx="1128211" cy="25999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개선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C9F17C2F-8D0E-425F-A40E-E5006113D5F1}"/>
              </a:ext>
            </a:extLst>
          </p:cNvPr>
          <p:cNvSpPr/>
          <p:nvPr/>
        </p:nvSpPr>
        <p:spPr>
          <a:xfrm>
            <a:off x="3995895" y="2954962"/>
            <a:ext cx="3228317" cy="25999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업적서비스 개발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1C70F6F-6FAD-4D3C-89D7-00A9134ACB83}"/>
              </a:ext>
            </a:extLst>
          </p:cNvPr>
          <p:cNvSpPr/>
          <p:nvPr/>
        </p:nvSpPr>
        <p:spPr>
          <a:xfrm>
            <a:off x="8322238" y="3166621"/>
            <a:ext cx="1128211" cy="25999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개선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5E963F56-947B-4315-9646-641F29CF08FB}"/>
              </a:ext>
            </a:extLst>
          </p:cNvPr>
          <p:cNvSpPr/>
          <p:nvPr/>
        </p:nvSpPr>
        <p:spPr>
          <a:xfrm>
            <a:off x="7669417" y="3515261"/>
            <a:ext cx="3912983" cy="25999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업적</a:t>
            </a:r>
            <a:r>
              <a:rPr lang="en-US" altLang="ko-KR" sz="1000" dirty="0"/>
              <a:t>, </a:t>
            </a:r>
            <a:r>
              <a:rPr lang="ko-KR" altLang="en-US" sz="1000" dirty="0"/>
              <a:t>여행지 콘텐츠 추가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7CFE615B-6260-413C-B9BF-7833E8EB07B7}"/>
              </a:ext>
            </a:extLst>
          </p:cNvPr>
          <p:cNvSpPr/>
          <p:nvPr/>
        </p:nvSpPr>
        <p:spPr>
          <a:xfrm>
            <a:off x="2976843" y="3653546"/>
            <a:ext cx="1731635" cy="2378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관광지 연동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9F636533-5BFE-4E9F-AC3D-86CFE287B2F3}"/>
              </a:ext>
            </a:extLst>
          </p:cNvPr>
          <p:cNvSpPr/>
          <p:nvPr/>
        </p:nvSpPr>
        <p:spPr>
          <a:xfrm>
            <a:off x="1924333" y="3981093"/>
            <a:ext cx="6428920" cy="237821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DB </a:t>
            </a:r>
            <a:r>
              <a:rPr lang="ko-KR" altLang="en-US" sz="1000" dirty="0"/>
              <a:t>설계</a:t>
            </a: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9C24FD0D-C7C6-4C29-8AEF-91B9B831C80C}"/>
              </a:ext>
            </a:extLst>
          </p:cNvPr>
          <p:cNvSpPr/>
          <p:nvPr/>
        </p:nvSpPr>
        <p:spPr>
          <a:xfrm>
            <a:off x="7669417" y="5024995"/>
            <a:ext cx="1174332" cy="227205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Android </a:t>
            </a:r>
            <a:r>
              <a:rPr lang="ko-KR" altLang="en-US" sz="1000" dirty="0"/>
              <a:t>앱 개발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FC4C2CE6-28F2-4326-BE2A-77899D335D83}"/>
              </a:ext>
            </a:extLst>
          </p:cNvPr>
          <p:cNvSpPr/>
          <p:nvPr/>
        </p:nvSpPr>
        <p:spPr>
          <a:xfrm>
            <a:off x="8353253" y="5283051"/>
            <a:ext cx="1174332" cy="22720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위치 연동</a:t>
            </a: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827C50B5-6A10-4877-8EF4-23CD96E0214D}"/>
              </a:ext>
            </a:extLst>
          </p:cNvPr>
          <p:cNvSpPr/>
          <p:nvPr/>
        </p:nvSpPr>
        <p:spPr>
          <a:xfrm>
            <a:off x="1924333" y="5551781"/>
            <a:ext cx="1174332" cy="22720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AWS </a:t>
            </a:r>
            <a:r>
              <a:rPr lang="ko-KR" altLang="en-US" sz="1000" dirty="0"/>
              <a:t>서버 배포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07642D48-EF6F-41A6-BDAE-661C7579016D}"/>
              </a:ext>
            </a:extLst>
          </p:cNvPr>
          <p:cNvSpPr/>
          <p:nvPr/>
        </p:nvSpPr>
        <p:spPr>
          <a:xfrm>
            <a:off x="6096000" y="5551781"/>
            <a:ext cx="1174332" cy="22720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HTTPS </a:t>
            </a:r>
            <a:r>
              <a:rPr lang="ko-KR" altLang="en-US" sz="1000" dirty="0"/>
              <a:t>적용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1BBF68D7-E57F-44D1-8593-502BC4432720}"/>
              </a:ext>
            </a:extLst>
          </p:cNvPr>
          <p:cNvSpPr/>
          <p:nvPr/>
        </p:nvSpPr>
        <p:spPr>
          <a:xfrm>
            <a:off x="3352978" y="5814717"/>
            <a:ext cx="1819523" cy="23782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회원가입</a:t>
            </a:r>
            <a:r>
              <a:rPr lang="en-US" altLang="ko-KR" sz="1000" dirty="0"/>
              <a:t>/</a:t>
            </a:r>
            <a:r>
              <a:rPr lang="ko-KR" altLang="en-US" sz="1000" dirty="0"/>
              <a:t>로그인 기능 개발</a:t>
            </a: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B51D8902-903C-43A1-BB5D-44EE6A657551}"/>
              </a:ext>
            </a:extLst>
          </p:cNvPr>
          <p:cNvSpPr/>
          <p:nvPr/>
        </p:nvSpPr>
        <p:spPr>
          <a:xfrm>
            <a:off x="5265229" y="5814717"/>
            <a:ext cx="1174332" cy="22720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관리자기능 개발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7B8EB01D-EA1D-4401-8525-7AED1F4864CB}"/>
              </a:ext>
            </a:extLst>
          </p:cNvPr>
          <p:cNvSpPr/>
          <p:nvPr/>
        </p:nvSpPr>
        <p:spPr>
          <a:xfrm>
            <a:off x="8353252" y="5814718"/>
            <a:ext cx="3071167" cy="19873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보안규칙 개선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40D084A4-9BA7-4EF9-9656-4E6D67DCB535}"/>
              </a:ext>
            </a:extLst>
          </p:cNvPr>
          <p:cNvSpPr/>
          <p:nvPr/>
        </p:nvSpPr>
        <p:spPr>
          <a:xfrm>
            <a:off x="3995895" y="5574125"/>
            <a:ext cx="1490505" cy="20394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/>
              <a:t>웹스토리지</a:t>
            </a:r>
            <a:r>
              <a:rPr lang="ko-KR" altLang="en-US" sz="1000" dirty="0"/>
              <a:t> 추가</a:t>
            </a:r>
          </a:p>
        </p:txBody>
      </p:sp>
    </p:spTree>
    <p:extLst>
      <p:ext uri="{BB962C8B-B14F-4D97-AF65-F5344CB8AC3E}">
        <p14:creationId xmlns:p14="http://schemas.microsoft.com/office/powerpoint/2010/main" val="2971893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5FEEE0-E4A7-4727-8209-93843F9B1E0D}"/>
              </a:ext>
            </a:extLst>
          </p:cNvPr>
          <p:cNvSpPr/>
          <p:nvPr/>
        </p:nvSpPr>
        <p:spPr>
          <a:xfrm flipV="1">
            <a:off x="640086" y="570017"/>
            <a:ext cx="602844" cy="45719"/>
          </a:xfrm>
          <a:prstGeom prst="rect">
            <a:avLst/>
          </a:prstGeom>
          <a:solidFill>
            <a:srgbClr val="345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4F4755-A5F9-439E-A62D-926355B567E5}"/>
              </a:ext>
            </a:extLst>
          </p:cNvPr>
          <p:cNvSpPr txBox="1"/>
          <p:nvPr/>
        </p:nvSpPr>
        <p:spPr>
          <a:xfrm>
            <a:off x="523460" y="671731"/>
            <a:ext cx="2718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향후 역할 분담</a:t>
            </a:r>
            <a:endParaRPr lang="en-US" altLang="ko-KR" sz="2400" b="1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DDCCDE-9CEB-4CF1-A026-1237AE999D5B}"/>
              </a:ext>
            </a:extLst>
          </p:cNvPr>
          <p:cNvSpPr txBox="1"/>
          <p:nvPr/>
        </p:nvSpPr>
        <p:spPr>
          <a:xfrm>
            <a:off x="3348972" y="2464025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김의진</a:t>
            </a:r>
            <a:endParaRPr lang="ko-KR" altLang="en-US" sz="2000" b="1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838AE6-D270-47A6-A2D8-61BDCA3DD0E2}"/>
              </a:ext>
            </a:extLst>
          </p:cNvPr>
          <p:cNvSpPr txBox="1"/>
          <p:nvPr/>
        </p:nvSpPr>
        <p:spPr>
          <a:xfrm>
            <a:off x="1002442" y="3067745"/>
            <a:ext cx="440825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모임 서비스 개선</a:t>
            </a:r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업적 서비스 개선</a:t>
            </a:r>
            <a:r>
              <a: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추가</a:t>
            </a:r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꾸미기 서비스 </a:t>
            </a:r>
            <a:r>
              <a:rPr lang="ko-KR" altLang="en-US" sz="2000" dirty="0" err="1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백엔드</a:t>
            </a: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개발</a:t>
            </a:r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백엔드</a:t>
            </a: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API </a:t>
            </a: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개선</a:t>
            </a:r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DB </a:t>
            </a: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설계</a:t>
            </a:r>
            <a:r>
              <a: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관리 </a:t>
            </a:r>
            <a:r>
              <a: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(MySQL)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AWS EC2 </a:t>
            </a: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서버 배포</a:t>
            </a:r>
            <a:r>
              <a: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관리</a:t>
            </a:r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S3 Web Bucket </a:t>
            </a: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관리</a:t>
            </a:r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Web App </a:t>
            </a: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개발 </a:t>
            </a:r>
            <a:r>
              <a: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(Android)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6B3454-652C-4AF4-818C-154644556964}"/>
              </a:ext>
            </a:extLst>
          </p:cNvPr>
          <p:cNvSpPr txBox="1"/>
          <p:nvPr/>
        </p:nvSpPr>
        <p:spPr>
          <a:xfrm>
            <a:off x="8562158" y="251213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박재홍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AF4ADF-08E8-404B-896B-8B48204C7614}"/>
              </a:ext>
            </a:extLst>
          </p:cNvPr>
          <p:cNvSpPr txBox="1"/>
          <p:nvPr/>
        </p:nvSpPr>
        <p:spPr>
          <a:xfrm>
            <a:off x="6096000" y="3046523"/>
            <a:ext cx="406874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꾸미기 서비스 프론트 엔드 개발</a:t>
            </a:r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꾸미기 서비스 </a:t>
            </a:r>
            <a:r>
              <a:rPr lang="ko-KR" altLang="en-US" sz="2000" dirty="0" err="1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백엔드</a:t>
            </a: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개발</a:t>
            </a:r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콘텐츠 기획</a:t>
            </a:r>
            <a:r>
              <a: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추가</a:t>
            </a:r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DB </a:t>
            </a: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설계</a:t>
            </a:r>
            <a:r>
              <a: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관리 </a:t>
            </a:r>
            <a:r>
              <a: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(MySQL)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이미지 리소스 제작</a:t>
            </a:r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프로젝트 관리</a:t>
            </a:r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15" name="Google Shape;12136;p61">
            <a:extLst>
              <a:ext uri="{FF2B5EF4-FFF2-40B4-BE49-F238E27FC236}">
                <a16:creationId xmlns:a16="http://schemas.microsoft.com/office/drawing/2014/main" id="{75BF73F4-1A41-469B-B735-5D0A08B0A1C0}"/>
              </a:ext>
            </a:extLst>
          </p:cNvPr>
          <p:cNvGrpSpPr/>
          <p:nvPr/>
        </p:nvGrpSpPr>
        <p:grpSpPr>
          <a:xfrm>
            <a:off x="7377285" y="1646639"/>
            <a:ext cx="954106" cy="1217496"/>
            <a:chOff x="8047661" y="1501037"/>
            <a:chExt cx="278404" cy="355260"/>
          </a:xfrm>
          <a:solidFill>
            <a:srgbClr val="29436D"/>
          </a:solidFill>
        </p:grpSpPr>
        <p:sp>
          <p:nvSpPr>
            <p:cNvPr id="23" name="Google Shape;12137;p61">
              <a:extLst>
                <a:ext uri="{FF2B5EF4-FFF2-40B4-BE49-F238E27FC236}">
                  <a16:creationId xmlns:a16="http://schemas.microsoft.com/office/drawing/2014/main" id="{E71D2D12-1538-4030-8922-D7FA6B0EE47D}"/>
                </a:ext>
              </a:extLst>
            </p:cNvPr>
            <p:cNvSpPr/>
            <p:nvPr/>
          </p:nvSpPr>
          <p:spPr>
            <a:xfrm>
              <a:off x="8147611" y="1622815"/>
              <a:ext cx="10581" cy="16220"/>
            </a:xfrm>
            <a:custGeom>
              <a:avLst/>
              <a:gdLst/>
              <a:ahLst/>
              <a:cxnLst/>
              <a:rect l="l" t="t" r="r" b="b"/>
              <a:pathLst>
                <a:path w="334" h="512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51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4" name="Google Shape;12138;p61">
              <a:extLst>
                <a:ext uri="{FF2B5EF4-FFF2-40B4-BE49-F238E27FC236}">
                  <a16:creationId xmlns:a16="http://schemas.microsoft.com/office/drawing/2014/main" id="{92470FC8-881B-46F9-9FED-470389F843EC}"/>
                </a:ext>
              </a:extLst>
            </p:cNvPr>
            <p:cNvSpPr/>
            <p:nvPr/>
          </p:nvSpPr>
          <p:spPr>
            <a:xfrm>
              <a:off x="8214741" y="1622815"/>
              <a:ext cx="10233" cy="16220"/>
            </a:xfrm>
            <a:custGeom>
              <a:avLst/>
              <a:gdLst/>
              <a:ahLst/>
              <a:cxnLst/>
              <a:rect l="l" t="t" r="r" b="b"/>
              <a:pathLst>
                <a:path w="323" h="512" extrusionOk="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5" name="Google Shape;12139;p61">
              <a:extLst>
                <a:ext uri="{FF2B5EF4-FFF2-40B4-BE49-F238E27FC236}">
                  <a16:creationId xmlns:a16="http://schemas.microsoft.com/office/drawing/2014/main" id="{A9D928C4-8884-4DA5-BBEC-C8AE908D56E6}"/>
                </a:ext>
              </a:extLst>
            </p:cNvPr>
            <p:cNvSpPr/>
            <p:nvPr/>
          </p:nvSpPr>
          <p:spPr>
            <a:xfrm>
              <a:off x="8163451" y="16613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1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29" y="224"/>
                    <a:pt x="1429" y="128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88"/>
                    <a:pt x="715" y="188"/>
                  </a:cubicBezTo>
                  <a:cubicBezTo>
                    <a:pt x="501" y="188"/>
                    <a:pt x="358" y="105"/>
                    <a:pt x="298" y="45"/>
                  </a:cubicBez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6" name="Google Shape;12140;p61">
              <a:extLst>
                <a:ext uri="{FF2B5EF4-FFF2-40B4-BE49-F238E27FC236}">
                  <a16:creationId xmlns:a16="http://schemas.microsoft.com/office/drawing/2014/main" id="{9191C97D-A103-41D0-9A35-4A10EE15F108}"/>
                </a:ext>
              </a:extLst>
            </p:cNvPr>
            <p:cNvSpPr/>
            <p:nvPr/>
          </p:nvSpPr>
          <p:spPr>
            <a:xfrm>
              <a:off x="8047661" y="1501037"/>
              <a:ext cx="278404" cy="355260"/>
            </a:xfrm>
            <a:custGeom>
              <a:avLst/>
              <a:gdLst/>
              <a:ahLst/>
              <a:cxnLst/>
              <a:rect l="l" t="t" r="r" b="b"/>
              <a:pathLst>
                <a:path w="8788" h="11214" extrusionOk="0">
                  <a:moveTo>
                    <a:pt x="5358" y="344"/>
                  </a:moveTo>
                  <a:lnTo>
                    <a:pt x="5823" y="808"/>
                  </a:lnTo>
                  <a:cubicBezTo>
                    <a:pt x="5858" y="844"/>
                    <a:pt x="5894" y="856"/>
                    <a:pt x="5942" y="856"/>
                  </a:cubicBezTo>
                  <a:lnTo>
                    <a:pt x="6751" y="856"/>
                  </a:lnTo>
                  <a:lnTo>
                    <a:pt x="6477" y="1510"/>
                  </a:lnTo>
                  <a:cubicBezTo>
                    <a:pt x="6465" y="1558"/>
                    <a:pt x="6465" y="1618"/>
                    <a:pt x="6489" y="1653"/>
                  </a:cubicBezTo>
                  <a:cubicBezTo>
                    <a:pt x="6525" y="1701"/>
                    <a:pt x="6573" y="1737"/>
                    <a:pt x="6632" y="1737"/>
                  </a:cubicBezTo>
                  <a:lnTo>
                    <a:pt x="7287" y="1737"/>
                  </a:lnTo>
                  <a:lnTo>
                    <a:pt x="7001" y="2570"/>
                  </a:lnTo>
                  <a:cubicBezTo>
                    <a:pt x="6989" y="2630"/>
                    <a:pt x="7001" y="2689"/>
                    <a:pt x="7049" y="2725"/>
                  </a:cubicBezTo>
                  <a:lnTo>
                    <a:pt x="7311" y="2999"/>
                  </a:lnTo>
                  <a:lnTo>
                    <a:pt x="7025" y="3677"/>
                  </a:lnTo>
                  <a:cubicBezTo>
                    <a:pt x="6989" y="3665"/>
                    <a:pt x="6942" y="3665"/>
                    <a:pt x="6882" y="3665"/>
                  </a:cubicBezTo>
                  <a:lnTo>
                    <a:pt x="6608" y="3665"/>
                  </a:lnTo>
                  <a:cubicBezTo>
                    <a:pt x="6513" y="3665"/>
                    <a:pt x="6418" y="3582"/>
                    <a:pt x="6418" y="3475"/>
                  </a:cubicBezTo>
                  <a:lnTo>
                    <a:pt x="6418" y="3118"/>
                  </a:lnTo>
                  <a:cubicBezTo>
                    <a:pt x="6418" y="3058"/>
                    <a:pt x="6394" y="3011"/>
                    <a:pt x="6346" y="2987"/>
                  </a:cubicBezTo>
                  <a:lnTo>
                    <a:pt x="5287" y="2284"/>
                  </a:lnTo>
                  <a:cubicBezTo>
                    <a:pt x="5261" y="2265"/>
                    <a:pt x="5227" y="2256"/>
                    <a:pt x="5194" y="2256"/>
                  </a:cubicBezTo>
                  <a:cubicBezTo>
                    <a:pt x="5168" y="2256"/>
                    <a:pt x="5141" y="2262"/>
                    <a:pt x="5120" y="2272"/>
                  </a:cubicBezTo>
                  <a:cubicBezTo>
                    <a:pt x="5061" y="2296"/>
                    <a:pt x="5037" y="2356"/>
                    <a:pt x="5037" y="2415"/>
                  </a:cubicBezTo>
                  <a:lnTo>
                    <a:pt x="5037" y="2832"/>
                  </a:lnTo>
                  <a:lnTo>
                    <a:pt x="4049" y="2272"/>
                  </a:lnTo>
                  <a:cubicBezTo>
                    <a:pt x="4022" y="2255"/>
                    <a:pt x="3994" y="2247"/>
                    <a:pt x="3967" y="2247"/>
                  </a:cubicBezTo>
                  <a:cubicBezTo>
                    <a:pt x="3919" y="2247"/>
                    <a:pt x="3872" y="2270"/>
                    <a:pt x="3834" y="2308"/>
                  </a:cubicBezTo>
                  <a:lnTo>
                    <a:pt x="3560" y="2725"/>
                  </a:lnTo>
                  <a:lnTo>
                    <a:pt x="3156" y="2534"/>
                  </a:lnTo>
                  <a:cubicBezTo>
                    <a:pt x="3132" y="2521"/>
                    <a:pt x="3108" y="2515"/>
                    <a:pt x="3084" y="2515"/>
                  </a:cubicBezTo>
                  <a:cubicBezTo>
                    <a:pt x="3024" y="2515"/>
                    <a:pt x="2967" y="2554"/>
                    <a:pt x="2941" y="2606"/>
                  </a:cubicBezTo>
                  <a:cubicBezTo>
                    <a:pt x="2894" y="2701"/>
                    <a:pt x="2941" y="2784"/>
                    <a:pt x="3013" y="2832"/>
                  </a:cubicBezTo>
                  <a:lnTo>
                    <a:pt x="3537" y="3082"/>
                  </a:lnTo>
                  <a:cubicBezTo>
                    <a:pt x="3561" y="3094"/>
                    <a:pt x="3587" y="3101"/>
                    <a:pt x="3613" y="3101"/>
                  </a:cubicBezTo>
                  <a:cubicBezTo>
                    <a:pt x="3661" y="3101"/>
                    <a:pt x="3708" y="3077"/>
                    <a:pt x="3739" y="3022"/>
                  </a:cubicBezTo>
                  <a:lnTo>
                    <a:pt x="4013" y="2630"/>
                  </a:lnTo>
                  <a:lnTo>
                    <a:pt x="5108" y="3249"/>
                  </a:lnTo>
                  <a:cubicBezTo>
                    <a:pt x="5132" y="3267"/>
                    <a:pt x="5162" y="3275"/>
                    <a:pt x="5192" y="3275"/>
                  </a:cubicBezTo>
                  <a:cubicBezTo>
                    <a:pt x="5221" y="3275"/>
                    <a:pt x="5251" y="3267"/>
                    <a:pt x="5275" y="3249"/>
                  </a:cubicBezTo>
                  <a:cubicBezTo>
                    <a:pt x="5322" y="3225"/>
                    <a:pt x="5346" y="3165"/>
                    <a:pt x="5346" y="3106"/>
                  </a:cubicBezTo>
                  <a:lnTo>
                    <a:pt x="5346" y="2701"/>
                  </a:lnTo>
                  <a:lnTo>
                    <a:pt x="6073" y="3177"/>
                  </a:lnTo>
                  <a:lnTo>
                    <a:pt x="6073" y="3439"/>
                  </a:lnTo>
                  <a:cubicBezTo>
                    <a:pt x="6073" y="3725"/>
                    <a:pt x="6311" y="3963"/>
                    <a:pt x="6596" y="3963"/>
                  </a:cubicBezTo>
                  <a:lnTo>
                    <a:pt x="6870" y="3963"/>
                  </a:lnTo>
                  <a:cubicBezTo>
                    <a:pt x="6942" y="3963"/>
                    <a:pt x="7013" y="3999"/>
                    <a:pt x="7073" y="4058"/>
                  </a:cubicBezTo>
                  <a:cubicBezTo>
                    <a:pt x="7132" y="4118"/>
                    <a:pt x="7144" y="4189"/>
                    <a:pt x="7144" y="4261"/>
                  </a:cubicBezTo>
                  <a:cubicBezTo>
                    <a:pt x="7132" y="4392"/>
                    <a:pt x="7001" y="4511"/>
                    <a:pt x="6846" y="4511"/>
                  </a:cubicBezTo>
                  <a:lnTo>
                    <a:pt x="6775" y="4511"/>
                  </a:lnTo>
                  <a:lnTo>
                    <a:pt x="6775" y="4499"/>
                  </a:lnTo>
                  <a:cubicBezTo>
                    <a:pt x="6775" y="4416"/>
                    <a:pt x="6704" y="4332"/>
                    <a:pt x="6608" y="4332"/>
                  </a:cubicBezTo>
                  <a:cubicBezTo>
                    <a:pt x="6525" y="4332"/>
                    <a:pt x="6454" y="4416"/>
                    <a:pt x="6454" y="4499"/>
                  </a:cubicBezTo>
                  <a:cubicBezTo>
                    <a:pt x="6454" y="5666"/>
                    <a:pt x="5501" y="6618"/>
                    <a:pt x="4334" y="6618"/>
                  </a:cubicBezTo>
                  <a:cubicBezTo>
                    <a:pt x="4320" y="6618"/>
                    <a:pt x="4306" y="6619"/>
                    <a:pt x="4292" y="6619"/>
                  </a:cubicBezTo>
                  <a:cubicBezTo>
                    <a:pt x="3180" y="6619"/>
                    <a:pt x="2263" y="5687"/>
                    <a:pt x="2263" y="4535"/>
                  </a:cubicBezTo>
                  <a:cubicBezTo>
                    <a:pt x="2263" y="4439"/>
                    <a:pt x="2191" y="4368"/>
                    <a:pt x="2108" y="4368"/>
                  </a:cubicBezTo>
                  <a:cubicBezTo>
                    <a:pt x="2013" y="4368"/>
                    <a:pt x="1941" y="4439"/>
                    <a:pt x="1941" y="4535"/>
                  </a:cubicBezTo>
                  <a:lnTo>
                    <a:pt x="1941" y="4546"/>
                  </a:lnTo>
                  <a:lnTo>
                    <a:pt x="1834" y="4546"/>
                  </a:lnTo>
                  <a:cubicBezTo>
                    <a:pt x="1763" y="4546"/>
                    <a:pt x="1691" y="4511"/>
                    <a:pt x="1632" y="4451"/>
                  </a:cubicBezTo>
                  <a:cubicBezTo>
                    <a:pt x="1572" y="4392"/>
                    <a:pt x="1548" y="4320"/>
                    <a:pt x="1548" y="4249"/>
                  </a:cubicBezTo>
                  <a:cubicBezTo>
                    <a:pt x="1572" y="4118"/>
                    <a:pt x="1703" y="3999"/>
                    <a:pt x="1846" y="3999"/>
                  </a:cubicBezTo>
                  <a:lnTo>
                    <a:pt x="2084" y="3999"/>
                  </a:lnTo>
                  <a:cubicBezTo>
                    <a:pt x="2370" y="3999"/>
                    <a:pt x="2608" y="3761"/>
                    <a:pt x="2608" y="3475"/>
                  </a:cubicBezTo>
                  <a:lnTo>
                    <a:pt x="2608" y="2415"/>
                  </a:lnTo>
                  <a:cubicBezTo>
                    <a:pt x="2608" y="2332"/>
                    <a:pt x="2536" y="2249"/>
                    <a:pt x="2441" y="2249"/>
                  </a:cubicBezTo>
                  <a:cubicBezTo>
                    <a:pt x="2358" y="2249"/>
                    <a:pt x="2286" y="2332"/>
                    <a:pt x="2286" y="2415"/>
                  </a:cubicBezTo>
                  <a:lnTo>
                    <a:pt x="2286" y="3475"/>
                  </a:lnTo>
                  <a:cubicBezTo>
                    <a:pt x="2286" y="3582"/>
                    <a:pt x="2191" y="3665"/>
                    <a:pt x="2084" y="3665"/>
                  </a:cubicBezTo>
                  <a:lnTo>
                    <a:pt x="1846" y="3665"/>
                  </a:lnTo>
                  <a:cubicBezTo>
                    <a:pt x="1786" y="3665"/>
                    <a:pt x="1727" y="3677"/>
                    <a:pt x="1691" y="3701"/>
                  </a:cubicBezTo>
                  <a:lnTo>
                    <a:pt x="1405" y="2999"/>
                  </a:lnTo>
                  <a:lnTo>
                    <a:pt x="1667" y="2725"/>
                  </a:lnTo>
                  <a:cubicBezTo>
                    <a:pt x="1715" y="2689"/>
                    <a:pt x="1727" y="2630"/>
                    <a:pt x="1715" y="2570"/>
                  </a:cubicBezTo>
                  <a:lnTo>
                    <a:pt x="1429" y="1737"/>
                  </a:lnTo>
                  <a:lnTo>
                    <a:pt x="1905" y="1737"/>
                  </a:lnTo>
                  <a:cubicBezTo>
                    <a:pt x="2001" y="1737"/>
                    <a:pt x="2072" y="1653"/>
                    <a:pt x="2072" y="1570"/>
                  </a:cubicBezTo>
                  <a:lnTo>
                    <a:pt x="2072" y="856"/>
                  </a:lnTo>
                  <a:lnTo>
                    <a:pt x="2786" y="856"/>
                  </a:lnTo>
                  <a:cubicBezTo>
                    <a:pt x="2822" y="856"/>
                    <a:pt x="2858" y="832"/>
                    <a:pt x="2894" y="820"/>
                  </a:cubicBezTo>
                  <a:lnTo>
                    <a:pt x="3537" y="344"/>
                  </a:lnTo>
                  <a:lnTo>
                    <a:pt x="4156" y="510"/>
                  </a:lnTo>
                  <a:lnTo>
                    <a:pt x="4215" y="510"/>
                  </a:lnTo>
                  <a:lnTo>
                    <a:pt x="5358" y="344"/>
                  </a:lnTo>
                  <a:close/>
                  <a:moveTo>
                    <a:pt x="2882" y="7225"/>
                  </a:moveTo>
                  <a:lnTo>
                    <a:pt x="4096" y="7892"/>
                  </a:lnTo>
                  <a:lnTo>
                    <a:pt x="3203" y="8654"/>
                  </a:lnTo>
                  <a:lnTo>
                    <a:pt x="3191" y="8654"/>
                  </a:lnTo>
                  <a:lnTo>
                    <a:pt x="2644" y="7690"/>
                  </a:lnTo>
                  <a:lnTo>
                    <a:pt x="2858" y="7225"/>
                  </a:lnTo>
                  <a:close/>
                  <a:moveTo>
                    <a:pt x="5442" y="6737"/>
                  </a:moveTo>
                  <a:lnTo>
                    <a:pt x="5442" y="7094"/>
                  </a:lnTo>
                  <a:lnTo>
                    <a:pt x="5239" y="7190"/>
                  </a:lnTo>
                  <a:cubicBezTo>
                    <a:pt x="5168" y="7237"/>
                    <a:pt x="5144" y="7344"/>
                    <a:pt x="5180" y="7416"/>
                  </a:cubicBezTo>
                  <a:cubicBezTo>
                    <a:pt x="5212" y="7465"/>
                    <a:pt x="5273" y="7497"/>
                    <a:pt x="5331" y="7497"/>
                  </a:cubicBezTo>
                  <a:cubicBezTo>
                    <a:pt x="5357" y="7497"/>
                    <a:pt x="5383" y="7490"/>
                    <a:pt x="5406" y="7475"/>
                  </a:cubicBezTo>
                  <a:lnTo>
                    <a:pt x="5882" y="7213"/>
                  </a:lnTo>
                  <a:lnTo>
                    <a:pt x="5894" y="7213"/>
                  </a:lnTo>
                  <a:lnTo>
                    <a:pt x="6120" y="7666"/>
                  </a:lnTo>
                  <a:lnTo>
                    <a:pt x="5573" y="8654"/>
                  </a:lnTo>
                  <a:lnTo>
                    <a:pt x="5561" y="8654"/>
                  </a:lnTo>
                  <a:lnTo>
                    <a:pt x="4668" y="7892"/>
                  </a:lnTo>
                  <a:lnTo>
                    <a:pt x="4811" y="7821"/>
                  </a:lnTo>
                  <a:cubicBezTo>
                    <a:pt x="4882" y="7773"/>
                    <a:pt x="4918" y="7666"/>
                    <a:pt x="4870" y="7594"/>
                  </a:cubicBezTo>
                  <a:cubicBezTo>
                    <a:pt x="4837" y="7545"/>
                    <a:pt x="4782" y="7513"/>
                    <a:pt x="4724" y="7513"/>
                  </a:cubicBezTo>
                  <a:cubicBezTo>
                    <a:pt x="4697" y="7513"/>
                    <a:pt x="4670" y="7520"/>
                    <a:pt x="4644" y="7535"/>
                  </a:cubicBezTo>
                  <a:lnTo>
                    <a:pt x="4382" y="7690"/>
                  </a:lnTo>
                  <a:lnTo>
                    <a:pt x="3310" y="7094"/>
                  </a:lnTo>
                  <a:lnTo>
                    <a:pt x="3310" y="6737"/>
                  </a:lnTo>
                  <a:cubicBezTo>
                    <a:pt x="3632" y="6892"/>
                    <a:pt x="3989" y="6975"/>
                    <a:pt x="4382" y="6975"/>
                  </a:cubicBezTo>
                  <a:cubicBezTo>
                    <a:pt x="4763" y="6975"/>
                    <a:pt x="5120" y="6880"/>
                    <a:pt x="5442" y="6737"/>
                  </a:cubicBezTo>
                  <a:close/>
                  <a:moveTo>
                    <a:pt x="4382" y="8071"/>
                  </a:moveTo>
                  <a:lnTo>
                    <a:pt x="4572" y="8237"/>
                  </a:lnTo>
                  <a:lnTo>
                    <a:pt x="4560" y="9630"/>
                  </a:lnTo>
                  <a:lnTo>
                    <a:pt x="4203" y="9630"/>
                  </a:lnTo>
                  <a:cubicBezTo>
                    <a:pt x="4203" y="9630"/>
                    <a:pt x="4191" y="9630"/>
                    <a:pt x="4191" y="9619"/>
                  </a:cubicBezTo>
                  <a:lnTo>
                    <a:pt x="4191" y="8237"/>
                  </a:lnTo>
                  <a:lnTo>
                    <a:pt x="4382" y="8071"/>
                  </a:lnTo>
                  <a:close/>
                  <a:moveTo>
                    <a:pt x="453" y="8726"/>
                  </a:moveTo>
                  <a:lnTo>
                    <a:pt x="1393" y="9535"/>
                  </a:lnTo>
                  <a:cubicBezTo>
                    <a:pt x="1512" y="9630"/>
                    <a:pt x="1584" y="9785"/>
                    <a:pt x="1584" y="9928"/>
                  </a:cubicBezTo>
                  <a:lnTo>
                    <a:pt x="1584" y="10107"/>
                  </a:lnTo>
                  <a:lnTo>
                    <a:pt x="334" y="9833"/>
                  </a:lnTo>
                  <a:lnTo>
                    <a:pt x="334" y="9178"/>
                  </a:lnTo>
                  <a:cubicBezTo>
                    <a:pt x="334" y="9011"/>
                    <a:pt x="369" y="8857"/>
                    <a:pt x="453" y="8726"/>
                  </a:cubicBezTo>
                  <a:close/>
                  <a:moveTo>
                    <a:pt x="3504" y="0"/>
                  </a:moveTo>
                  <a:cubicBezTo>
                    <a:pt x="3468" y="0"/>
                    <a:pt x="3431" y="17"/>
                    <a:pt x="3406" y="34"/>
                  </a:cubicBezTo>
                  <a:lnTo>
                    <a:pt x="2751" y="522"/>
                  </a:lnTo>
                  <a:lnTo>
                    <a:pt x="1941" y="522"/>
                  </a:lnTo>
                  <a:cubicBezTo>
                    <a:pt x="1846" y="522"/>
                    <a:pt x="1774" y="606"/>
                    <a:pt x="1774" y="689"/>
                  </a:cubicBezTo>
                  <a:lnTo>
                    <a:pt x="1774" y="1403"/>
                  </a:lnTo>
                  <a:lnTo>
                    <a:pt x="1239" y="1403"/>
                  </a:lnTo>
                  <a:cubicBezTo>
                    <a:pt x="1179" y="1403"/>
                    <a:pt x="1131" y="1439"/>
                    <a:pt x="1108" y="1475"/>
                  </a:cubicBezTo>
                  <a:cubicBezTo>
                    <a:pt x="1072" y="1522"/>
                    <a:pt x="1060" y="1582"/>
                    <a:pt x="1072" y="1629"/>
                  </a:cubicBezTo>
                  <a:lnTo>
                    <a:pt x="1382" y="2582"/>
                  </a:lnTo>
                  <a:lnTo>
                    <a:pt x="1108" y="2868"/>
                  </a:lnTo>
                  <a:cubicBezTo>
                    <a:pt x="1060" y="2903"/>
                    <a:pt x="1048" y="2987"/>
                    <a:pt x="1072" y="3046"/>
                  </a:cubicBezTo>
                  <a:lnTo>
                    <a:pt x="1417" y="3892"/>
                  </a:lnTo>
                  <a:cubicBezTo>
                    <a:pt x="1322" y="3975"/>
                    <a:pt x="1262" y="4106"/>
                    <a:pt x="1251" y="4249"/>
                  </a:cubicBezTo>
                  <a:cubicBezTo>
                    <a:pt x="1239" y="4404"/>
                    <a:pt x="1298" y="4582"/>
                    <a:pt x="1405" y="4701"/>
                  </a:cubicBezTo>
                  <a:cubicBezTo>
                    <a:pt x="1524" y="4832"/>
                    <a:pt x="1679" y="4904"/>
                    <a:pt x="1846" y="4904"/>
                  </a:cubicBezTo>
                  <a:lnTo>
                    <a:pt x="1965" y="4904"/>
                  </a:lnTo>
                  <a:cubicBezTo>
                    <a:pt x="2060" y="5582"/>
                    <a:pt x="2441" y="6190"/>
                    <a:pt x="2989" y="6571"/>
                  </a:cubicBezTo>
                  <a:lnTo>
                    <a:pt x="2989" y="6940"/>
                  </a:lnTo>
                  <a:cubicBezTo>
                    <a:pt x="2953" y="6928"/>
                    <a:pt x="2917" y="6922"/>
                    <a:pt x="2883" y="6922"/>
                  </a:cubicBezTo>
                  <a:cubicBezTo>
                    <a:pt x="2849" y="6922"/>
                    <a:pt x="2816" y="6928"/>
                    <a:pt x="2786" y="6940"/>
                  </a:cubicBezTo>
                  <a:cubicBezTo>
                    <a:pt x="2691" y="6963"/>
                    <a:pt x="2620" y="7035"/>
                    <a:pt x="2572" y="7118"/>
                  </a:cubicBezTo>
                  <a:lnTo>
                    <a:pt x="2322" y="7618"/>
                  </a:lnTo>
                  <a:lnTo>
                    <a:pt x="881" y="8035"/>
                  </a:lnTo>
                  <a:cubicBezTo>
                    <a:pt x="358" y="8190"/>
                    <a:pt x="0" y="8666"/>
                    <a:pt x="0" y="9202"/>
                  </a:cubicBezTo>
                  <a:lnTo>
                    <a:pt x="0" y="11047"/>
                  </a:lnTo>
                  <a:cubicBezTo>
                    <a:pt x="0" y="11131"/>
                    <a:pt x="72" y="11214"/>
                    <a:pt x="167" y="11214"/>
                  </a:cubicBezTo>
                  <a:cubicBezTo>
                    <a:pt x="250" y="11214"/>
                    <a:pt x="334" y="11131"/>
                    <a:pt x="334" y="11047"/>
                  </a:cubicBezTo>
                  <a:lnTo>
                    <a:pt x="334" y="10202"/>
                  </a:lnTo>
                  <a:lnTo>
                    <a:pt x="1584" y="10476"/>
                  </a:lnTo>
                  <a:lnTo>
                    <a:pt x="1584" y="11047"/>
                  </a:lnTo>
                  <a:cubicBezTo>
                    <a:pt x="1584" y="11131"/>
                    <a:pt x="1655" y="11214"/>
                    <a:pt x="1739" y="11214"/>
                  </a:cubicBezTo>
                  <a:cubicBezTo>
                    <a:pt x="1834" y="11214"/>
                    <a:pt x="1905" y="11131"/>
                    <a:pt x="1905" y="11047"/>
                  </a:cubicBezTo>
                  <a:lnTo>
                    <a:pt x="1905" y="9952"/>
                  </a:lnTo>
                  <a:cubicBezTo>
                    <a:pt x="1905" y="9690"/>
                    <a:pt x="1798" y="9452"/>
                    <a:pt x="1608" y="9297"/>
                  </a:cubicBezTo>
                  <a:lnTo>
                    <a:pt x="667" y="8487"/>
                  </a:lnTo>
                  <a:cubicBezTo>
                    <a:pt x="762" y="8416"/>
                    <a:pt x="870" y="8368"/>
                    <a:pt x="965" y="8345"/>
                  </a:cubicBezTo>
                  <a:lnTo>
                    <a:pt x="2382" y="7928"/>
                  </a:lnTo>
                  <a:lnTo>
                    <a:pt x="2906" y="8833"/>
                  </a:lnTo>
                  <a:cubicBezTo>
                    <a:pt x="2953" y="8916"/>
                    <a:pt x="3036" y="8976"/>
                    <a:pt x="3144" y="8999"/>
                  </a:cubicBezTo>
                  <a:lnTo>
                    <a:pt x="3203" y="8999"/>
                  </a:lnTo>
                  <a:cubicBezTo>
                    <a:pt x="3275" y="8999"/>
                    <a:pt x="3370" y="8964"/>
                    <a:pt x="3429" y="8916"/>
                  </a:cubicBezTo>
                  <a:lnTo>
                    <a:pt x="3870" y="8535"/>
                  </a:lnTo>
                  <a:lnTo>
                    <a:pt x="3870" y="9630"/>
                  </a:lnTo>
                  <a:cubicBezTo>
                    <a:pt x="3870" y="9833"/>
                    <a:pt x="4025" y="9976"/>
                    <a:pt x="4215" y="9976"/>
                  </a:cubicBezTo>
                  <a:lnTo>
                    <a:pt x="4572" y="9976"/>
                  </a:lnTo>
                  <a:cubicBezTo>
                    <a:pt x="4763" y="9976"/>
                    <a:pt x="4918" y="9833"/>
                    <a:pt x="4918" y="9630"/>
                  </a:cubicBezTo>
                  <a:lnTo>
                    <a:pt x="4918" y="8535"/>
                  </a:lnTo>
                  <a:lnTo>
                    <a:pt x="5358" y="8916"/>
                  </a:lnTo>
                  <a:cubicBezTo>
                    <a:pt x="5418" y="8976"/>
                    <a:pt x="5489" y="8999"/>
                    <a:pt x="5584" y="8999"/>
                  </a:cubicBezTo>
                  <a:lnTo>
                    <a:pt x="5644" y="8999"/>
                  </a:lnTo>
                  <a:cubicBezTo>
                    <a:pt x="5751" y="8976"/>
                    <a:pt x="5834" y="8916"/>
                    <a:pt x="5882" y="8833"/>
                  </a:cubicBezTo>
                  <a:lnTo>
                    <a:pt x="6406" y="7928"/>
                  </a:lnTo>
                  <a:lnTo>
                    <a:pt x="7811" y="8345"/>
                  </a:lnTo>
                  <a:cubicBezTo>
                    <a:pt x="7918" y="8368"/>
                    <a:pt x="8025" y="8428"/>
                    <a:pt x="8109" y="8487"/>
                  </a:cubicBezTo>
                  <a:lnTo>
                    <a:pt x="7180" y="9297"/>
                  </a:lnTo>
                  <a:cubicBezTo>
                    <a:pt x="6977" y="9452"/>
                    <a:pt x="6882" y="9690"/>
                    <a:pt x="6882" y="9952"/>
                  </a:cubicBezTo>
                  <a:lnTo>
                    <a:pt x="6882" y="11035"/>
                  </a:lnTo>
                  <a:cubicBezTo>
                    <a:pt x="6882" y="11119"/>
                    <a:pt x="6954" y="11202"/>
                    <a:pt x="7037" y="11202"/>
                  </a:cubicBezTo>
                  <a:cubicBezTo>
                    <a:pt x="7132" y="11202"/>
                    <a:pt x="7204" y="11119"/>
                    <a:pt x="7204" y="11035"/>
                  </a:cubicBezTo>
                  <a:lnTo>
                    <a:pt x="7204" y="10464"/>
                  </a:lnTo>
                  <a:lnTo>
                    <a:pt x="7430" y="10428"/>
                  </a:lnTo>
                  <a:cubicBezTo>
                    <a:pt x="7513" y="10404"/>
                    <a:pt x="7573" y="10321"/>
                    <a:pt x="7549" y="10226"/>
                  </a:cubicBezTo>
                  <a:cubicBezTo>
                    <a:pt x="7539" y="10155"/>
                    <a:pt x="7469" y="10101"/>
                    <a:pt x="7397" y="10101"/>
                  </a:cubicBezTo>
                  <a:cubicBezTo>
                    <a:pt x="7384" y="10101"/>
                    <a:pt x="7371" y="10103"/>
                    <a:pt x="7358" y="10107"/>
                  </a:cubicBezTo>
                  <a:lnTo>
                    <a:pt x="7204" y="10142"/>
                  </a:lnTo>
                  <a:lnTo>
                    <a:pt x="7204" y="9952"/>
                  </a:lnTo>
                  <a:cubicBezTo>
                    <a:pt x="7204" y="9785"/>
                    <a:pt x="7275" y="9630"/>
                    <a:pt x="7394" y="9547"/>
                  </a:cubicBezTo>
                  <a:lnTo>
                    <a:pt x="8335" y="8737"/>
                  </a:lnTo>
                  <a:cubicBezTo>
                    <a:pt x="8406" y="8880"/>
                    <a:pt x="8454" y="9023"/>
                    <a:pt x="8454" y="9190"/>
                  </a:cubicBezTo>
                  <a:lnTo>
                    <a:pt x="8454" y="9845"/>
                  </a:lnTo>
                  <a:lnTo>
                    <a:pt x="8049" y="9928"/>
                  </a:lnTo>
                  <a:cubicBezTo>
                    <a:pt x="7966" y="9952"/>
                    <a:pt x="7906" y="10035"/>
                    <a:pt x="7930" y="10131"/>
                  </a:cubicBezTo>
                  <a:cubicBezTo>
                    <a:pt x="7954" y="10202"/>
                    <a:pt x="8025" y="10261"/>
                    <a:pt x="8097" y="10261"/>
                  </a:cubicBezTo>
                  <a:lnTo>
                    <a:pt x="8132" y="10261"/>
                  </a:lnTo>
                  <a:lnTo>
                    <a:pt x="8454" y="10190"/>
                  </a:lnTo>
                  <a:lnTo>
                    <a:pt x="8454" y="11035"/>
                  </a:lnTo>
                  <a:cubicBezTo>
                    <a:pt x="8454" y="11119"/>
                    <a:pt x="8525" y="11202"/>
                    <a:pt x="8621" y="11202"/>
                  </a:cubicBezTo>
                  <a:cubicBezTo>
                    <a:pt x="8704" y="11202"/>
                    <a:pt x="8787" y="11119"/>
                    <a:pt x="8787" y="11035"/>
                  </a:cubicBezTo>
                  <a:lnTo>
                    <a:pt x="8751" y="9190"/>
                  </a:lnTo>
                  <a:cubicBezTo>
                    <a:pt x="8751" y="8654"/>
                    <a:pt x="8394" y="8178"/>
                    <a:pt x="7870" y="8023"/>
                  </a:cubicBezTo>
                  <a:lnTo>
                    <a:pt x="6430" y="7606"/>
                  </a:lnTo>
                  <a:lnTo>
                    <a:pt x="6180" y="7106"/>
                  </a:lnTo>
                  <a:cubicBezTo>
                    <a:pt x="6132" y="7011"/>
                    <a:pt x="6061" y="6952"/>
                    <a:pt x="5965" y="6928"/>
                  </a:cubicBezTo>
                  <a:cubicBezTo>
                    <a:pt x="5930" y="6922"/>
                    <a:pt x="5894" y="6919"/>
                    <a:pt x="5860" y="6919"/>
                  </a:cubicBezTo>
                  <a:cubicBezTo>
                    <a:pt x="5826" y="6919"/>
                    <a:pt x="5793" y="6922"/>
                    <a:pt x="5763" y="6928"/>
                  </a:cubicBezTo>
                  <a:lnTo>
                    <a:pt x="5763" y="6559"/>
                  </a:lnTo>
                  <a:cubicBezTo>
                    <a:pt x="6311" y="6166"/>
                    <a:pt x="6704" y="5570"/>
                    <a:pt x="6787" y="4892"/>
                  </a:cubicBezTo>
                  <a:lnTo>
                    <a:pt x="6894" y="4892"/>
                  </a:lnTo>
                  <a:cubicBezTo>
                    <a:pt x="7216" y="4892"/>
                    <a:pt x="7489" y="4654"/>
                    <a:pt x="7513" y="4356"/>
                  </a:cubicBezTo>
                  <a:cubicBezTo>
                    <a:pt x="7537" y="4189"/>
                    <a:pt x="7478" y="4011"/>
                    <a:pt x="7370" y="3892"/>
                  </a:cubicBezTo>
                  <a:lnTo>
                    <a:pt x="7358" y="3868"/>
                  </a:lnTo>
                  <a:lnTo>
                    <a:pt x="7680" y="3034"/>
                  </a:lnTo>
                  <a:cubicBezTo>
                    <a:pt x="7716" y="2975"/>
                    <a:pt x="7692" y="2903"/>
                    <a:pt x="7656" y="2856"/>
                  </a:cubicBezTo>
                  <a:lnTo>
                    <a:pt x="7370" y="2582"/>
                  </a:lnTo>
                  <a:lnTo>
                    <a:pt x="7680" y="1629"/>
                  </a:lnTo>
                  <a:cubicBezTo>
                    <a:pt x="7692" y="1582"/>
                    <a:pt x="7692" y="1522"/>
                    <a:pt x="7656" y="1475"/>
                  </a:cubicBezTo>
                  <a:cubicBezTo>
                    <a:pt x="7620" y="1427"/>
                    <a:pt x="7573" y="1403"/>
                    <a:pt x="7513" y="1403"/>
                  </a:cubicBezTo>
                  <a:lnTo>
                    <a:pt x="6882" y="1403"/>
                  </a:lnTo>
                  <a:lnTo>
                    <a:pt x="7144" y="748"/>
                  </a:lnTo>
                  <a:cubicBezTo>
                    <a:pt x="7156" y="701"/>
                    <a:pt x="7156" y="641"/>
                    <a:pt x="7132" y="606"/>
                  </a:cubicBezTo>
                  <a:cubicBezTo>
                    <a:pt x="7097" y="558"/>
                    <a:pt x="7061" y="522"/>
                    <a:pt x="7001" y="522"/>
                  </a:cubicBezTo>
                  <a:lnTo>
                    <a:pt x="6013" y="522"/>
                  </a:lnTo>
                  <a:lnTo>
                    <a:pt x="5537" y="46"/>
                  </a:lnTo>
                  <a:cubicBezTo>
                    <a:pt x="5519" y="28"/>
                    <a:pt x="5479" y="2"/>
                    <a:pt x="5440" y="2"/>
                  </a:cubicBezTo>
                  <a:cubicBezTo>
                    <a:pt x="5429" y="2"/>
                    <a:pt x="5417" y="5"/>
                    <a:pt x="5406" y="10"/>
                  </a:cubicBezTo>
                  <a:lnTo>
                    <a:pt x="4215" y="165"/>
                  </a:lnTo>
                  <a:lnTo>
                    <a:pt x="3548" y="10"/>
                  </a:lnTo>
                  <a:cubicBezTo>
                    <a:pt x="3535" y="3"/>
                    <a:pt x="3520" y="0"/>
                    <a:pt x="35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32" name="Google Shape;11753;p61">
            <a:extLst>
              <a:ext uri="{FF2B5EF4-FFF2-40B4-BE49-F238E27FC236}">
                <a16:creationId xmlns:a16="http://schemas.microsoft.com/office/drawing/2014/main" id="{53F6C291-4B92-49A5-95EB-ECF4B19AB0A3}"/>
              </a:ext>
            </a:extLst>
          </p:cNvPr>
          <p:cNvGrpSpPr/>
          <p:nvPr/>
        </p:nvGrpSpPr>
        <p:grpSpPr>
          <a:xfrm>
            <a:off x="2164100" y="1648269"/>
            <a:ext cx="954106" cy="1219879"/>
            <a:chOff x="4899999" y="2882095"/>
            <a:chExt cx="271244" cy="346801"/>
          </a:xfrm>
          <a:solidFill>
            <a:srgbClr val="29436D"/>
          </a:solidFill>
        </p:grpSpPr>
        <p:sp>
          <p:nvSpPr>
            <p:cNvPr id="33" name="Google Shape;11754;p61">
              <a:extLst>
                <a:ext uri="{FF2B5EF4-FFF2-40B4-BE49-F238E27FC236}">
                  <a16:creationId xmlns:a16="http://schemas.microsoft.com/office/drawing/2014/main" id="{0EA89056-166E-4E07-A533-1C1CE9AAAA1F}"/>
                </a:ext>
              </a:extLst>
            </p:cNvPr>
            <p:cNvSpPr/>
            <p:nvPr/>
          </p:nvSpPr>
          <p:spPr>
            <a:xfrm>
              <a:off x="4899999" y="2882095"/>
              <a:ext cx="271244" cy="346801"/>
            </a:xfrm>
            <a:custGeom>
              <a:avLst/>
              <a:gdLst/>
              <a:ahLst/>
              <a:cxnLst/>
              <a:rect l="l" t="t" r="r" b="b"/>
              <a:pathLst>
                <a:path w="8562" h="10947" extrusionOk="0">
                  <a:moveTo>
                    <a:pt x="6609" y="1719"/>
                  </a:moveTo>
                  <a:cubicBezTo>
                    <a:pt x="6823" y="1803"/>
                    <a:pt x="6954" y="2041"/>
                    <a:pt x="6906" y="2279"/>
                  </a:cubicBezTo>
                  <a:lnTo>
                    <a:pt x="6716" y="3398"/>
                  </a:lnTo>
                  <a:lnTo>
                    <a:pt x="6502" y="3398"/>
                  </a:lnTo>
                  <a:cubicBezTo>
                    <a:pt x="6406" y="3398"/>
                    <a:pt x="6323" y="3327"/>
                    <a:pt x="6323" y="3220"/>
                  </a:cubicBezTo>
                  <a:lnTo>
                    <a:pt x="6323" y="1969"/>
                  </a:lnTo>
                  <a:cubicBezTo>
                    <a:pt x="6454" y="1910"/>
                    <a:pt x="6537" y="1815"/>
                    <a:pt x="6609" y="1719"/>
                  </a:cubicBezTo>
                  <a:close/>
                  <a:moveTo>
                    <a:pt x="2287" y="1684"/>
                  </a:moveTo>
                  <a:cubicBezTo>
                    <a:pt x="2287" y="1743"/>
                    <a:pt x="2263" y="1803"/>
                    <a:pt x="2263" y="1862"/>
                  </a:cubicBezTo>
                  <a:lnTo>
                    <a:pt x="2263" y="3231"/>
                  </a:lnTo>
                  <a:cubicBezTo>
                    <a:pt x="2263" y="3339"/>
                    <a:pt x="2191" y="3410"/>
                    <a:pt x="2084" y="3410"/>
                  </a:cubicBezTo>
                  <a:lnTo>
                    <a:pt x="1882" y="3410"/>
                  </a:lnTo>
                  <a:lnTo>
                    <a:pt x="1691" y="2291"/>
                  </a:lnTo>
                  <a:cubicBezTo>
                    <a:pt x="1656" y="2136"/>
                    <a:pt x="1703" y="1981"/>
                    <a:pt x="1810" y="1862"/>
                  </a:cubicBezTo>
                  <a:cubicBezTo>
                    <a:pt x="1906" y="1743"/>
                    <a:pt x="2037" y="1684"/>
                    <a:pt x="2203" y="1684"/>
                  </a:cubicBezTo>
                  <a:close/>
                  <a:moveTo>
                    <a:pt x="6454" y="386"/>
                  </a:moveTo>
                  <a:lnTo>
                    <a:pt x="6454" y="386"/>
                  </a:lnTo>
                  <a:cubicBezTo>
                    <a:pt x="6597" y="815"/>
                    <a:pt x="6573" y="1207"/>
                    <a:pt x="6394" y="1469"/>
                  </a:cubicBezTo>
                  <a:cubicBezTo>
                    <a:pt x="6228" y="1707"/>
                    <a:pt x="5954" y="1862"/>
                    <a:pt x="5680" y="1862"/>
                  </a:cubicBezTo>
                  <a:lnTo>
                    <a:pt x="3120" y="1862"/>
                  </a:lnTo>
                  <a:cubicBezTo>
                    <a:pt x="3025" y="1862"/>
                    <a:pt x="2953" y="1934"/>
                    <a:pt x="2953" y="2029"/>
                  </a:cubicBezTo>
                  <a:cubicBezTo>
                    <a:pt x="2953" y="2112"/>
                    <a:pt x="3025" y="2184"/>
                    <a:pt x="3120" y="2184"/>
                  </a:cubicBezTo>
                  <a:lnTo>
                    <a:pt x="5680" y="2184"/>
                  </a:lnTo>
                  <a:cubicBezTo>
                    <a:pt x="5799" y="2184"/>
                    <a:pt x="5918" y="2172"/>
                    <a:pt x="6037" y="2136"/>
                  </a:cubicBezTo>
                  <a:lnTo>
                    <a:pt x="6037" y="3220"/>
                  </a:lnTo>
                  <a:cubicBezTo>
                    <a:pt x="6037" y="3493"/>
                    <a:pt x="6252" y="3720"/>
                    <a:pt x="6537" y="3720"/>
                  </a:cubicBezTo>
                  <a:lnTo>
                    <a:pt x="6787" y="3720"/>
                  </a:lnTo>
                  <a:cubicBezTo>
                    <a:pt x="6871" y="3720"/>
                    <a:pt x="6942" y="3755"/>
                    <a:pt x="6990" y="3815"/>
                  </a:cubicBezTo>
                  <a:cubicBezTo>
                    <a:pt x="7025" y="3874"/>
                    <a:pt x="7061" y="3946"/>
                    <a:pt x="7061" y="4017"/>
                  </a:cubicBezTo>
                  <a:cubicBezTo>
                    <a:pt x="7049" y="4148"/>
                    <a:pt x="6930" y="4255"/>
                    <a:pt x="6763" y="4255"/>
                  </a:cubicBezTo>
                  <a:lnTo>
                    <a:pt x="6692" y="4255"/>
                  </a:lnTo>
                  <a:lnTo>
                    <a:pt x="6692" y="4244"/>
                  </a:lnTo>
                  <a:cubicBezTo>
                    <a:pt x="6692" y="4148"/>
                    <a:pt x="6609" y="4077"/>
                    <a:pt x="6525" y="4077"/>
                  </a:cubicBezTo>
                  <a:cubicBezTo>
                    <a:pt x="6430" y="4077"/>
                    <a:pt x="6359" y="4148"/>
                    <a:pt x="6359" y="4244"/>
                  </a:cubicBezTo>
                  <a:cubicBezTo>
                    <a:pt x="6359" y="5375"/>
                    <a:pt x="5442" y="6315"/>
                    <a:pt x="4287" y="6315"/>
                  </a:cubicBezTo>
                  <a:cubicBezTo>
                    <a:pt x="3180" y="6315"/>
                    <a:pt x="2239" y="5387"/>
                    <a:pt x="2239" y="4244"/>
                  </a:cubicBezTo>
                  <a:cubicBezTo>
                    <a:pt x="2239" y="4160"/>
                    <a:pt x="2168" y="4077"/>
                    <a:pt x="2072" y="4077"/>
                  </a:cubicBezTo>
                  <a:cubicBezTo>
                    <a:pt x="1989" y="4077"/>
                    <a:pt x="1906" y="4160"/>
                    <a:pt x="1906" y="4244"/>
                  </a:cubicBezTo>
                  <a:lnTo>
                    <a:pt x="1906" y="4255"/>
                  </a:lnTo>
                  <a:lnTo>
                    <a:pt x="1822" y="4255"/>
                  </a:lnTo>
                  <a:cubicBezTo>
                    <a:pt x="1751" y="4255"/>
                    <a:pt x="1668" y="4232"/>
                    <a:pt x="1632" y="4172"/>
                  </a:cubicBezTo>
                  <a:cubicBezTo>
                    <a:pt x="1584" y="4113"/>
                    <a:pt x="1549" y="4041"/>
                    <a:pt x="1549" y="3958"/>
                  </a:cubicBezTo>
                  <a:cubicBezTo>
                    <a:pt x="1572" y="3827"/>
                    <a:pt x="1691" y="3720"/>
                    <a:pt x="1846" y="3720"/>
                  </a:cubicBezTo>
                  <a:lnTo>
                    <a:pt x="2084" y="3720"/>
                  </a:lnTo>
                  <a:cubicBezTo>
                    <a:pt x="2370" y="3720"/>
                    <a:pt x="2596" y="3505"/>
                    <a:pt x="2596" y="3220"/>
                  </a:cubicBezTo>
                  <a:lnTo>
                    <a:pt x="2596" y="1850"/>
                  </a:lnTo>
                  <a:cubicBezTo>
                    <a:pt x="2596" y="1184"/>
                    <a:pt x="3132" y="648"/>
                    <a:pt x="3799" y="648"/>
                  </a:cubicBezTo>
                  <a:lnTo>
                    <a:pt x="5335" y="648"/>
                  </a:lnTo>
                  <a:cubicBezTo>
                    <a:pt x="5894" y="648"/>
                    <a:pt x="6252" y="493"/>
                    <a:pt x="6454" y="386"/>
                  </a:cubicBezTo>
                  <a:close/>
                  <a:moveTo>
                    <a:pt x="5347" y="6387"/>
                  </a:moveTo>
                  <a:lnTo>
                    <a:pt x="5347" y="6911"/>
                  </a:lnTo>
                  <a:lnTo>
                    <a:pt x="4299" y="7494"/>
                  </a:lnTo>
                  <a:lnTo>
                    <a:pt x="3263" y="6911"/>
                  </a:lnTo>
                  <a:lnTo>
                    <a:pt x="3263" y="6387"/>
                  </a:lnTo>
                  <a:cubicBezTo>
                    <a:pt x="3573" y="6541"/>
                    <a:pt x="3930" y="6625"/>
                    <a:pt x="4299" y="6625"/>
                  </a:cubicBezTo>
                  <a:cubicBezTo>
                    <a:pt x="4680" y="6625"/>
                    <a:pt x="5037" y="6541"/>
                    <a:pt x="5347" y="6387"/>
                  </a:cubicBezTo>
                  <a:close/>
                  <a:moveTo>
                    <a:pt x="2846" y="7041"/>
                  </a:moveTo>
                  <a:lnTo>
                    <a:pt x="4073" y="7708"/>
                  </a:lnTo>
                  <a:lnTo>
                    <a:pt x="3704" y="8149"/>
                  </a:lnTo>
                  <a:cubicBezTo>
                    <a:pt x="3680" y="8184"/>
                    <a:pt x="3632" y="8208"/>
                    <a:pt x="3596" y="8220"/>
                  </a:cubicBezTo>
                  <a:cubicBezTo>
                    <a:pt x="3549" y="8220"/>
                    <a:pt x="3489" y="8208"/>
                    <a:pt x="3454" y="8173"/>
                  </a:cubicBezTo>
                  <a:lnTo>
                    <a:pt x="2620" y="7458"/>
                  </a:lnTo>
                  <a:lnTo>
                    <a:pt x="2834" y="7041"/>
                  </a:lnTo>
                  <a:close/>
                  <a:moveTo>
                    <a:pt x="5787" y="7041"/>
                  </a:moveTo>
                  <a:lnTo>
                    <a:pt x="6001" y="7458"/>
                  </a:lnTo>
                  <a:lnTo>
                    <a:pt x="5156" y="8173"/>
                  </a:lnTo>
                  <a:cubicBezTo>
                    <a:pt x="5109" y="8208"/>
                    <a:pt x="5061" y="8220"/>
                    <a:pt x="5013" y="8220"/>
                  </a:cubicBezTo>
                  <a:cubicBezTo>
                    <a:pt x="4978" y="8220"/>
                    <a:pt x="4930" y="8184"/>
                    <a:pt x="4894" y="8149"/>
                  </a:cubicBezTo>
                  <a:lnTo>
                    <a:pt x="4561" y="7708"/>
                  </a:lnTo>
                  <a:lnTo>
                    <a:pt x="5775" y="7041"/>
                  </a:lnTo>
                  <a:close/>
                  <a:moveTo>
                    <a:pt x="6497" y="1"/>
                  </a:moveTo>
                  <a:cubicBezTo>
                    <a:pt x="6455" y="1"/>
                    <a:pt x="6419" y="16"/>
                    <a:pt x="6382" y="53"/>
                  </a:cubicBezTo>
                  <a:cubicBezTo>
                    <a:pt x="6382" y="53"/>
                    <a:pt x="6073" y="350"/>
                    <a:pt x="5299" y="350"/>
                  </a:cubicBezTo>
                  <a:lnTo>
                    <a:pt x="3763" y="350"/>
                  </a:lnTo>
                  <a:cubicBezTo>
                    <a:pt x="3096" y="350"/>
                    <a:pt x="2537" y="779"/>
                    <a:pt x="2322" y="1374"/>
                  </a:cubicBezTo>
                  <a:lnTo>
                    <a:pt x="2180" y="1374"/>
                  </a:lnTo>
                  <a:cubicBezTo>
                    <a:pt x="1918" y="1374"/>
                    <a:pt x="1703" y="1481"/>
                    <a:pt x="1537" y="1672"/>
                  </a:cubicBezTo>
                  <a:cubicBezTo>
                    <a:pt x="1370" y="1862"/>
                    <a:pt x="1310" y="2112"/>
                    <a:pt x="1346" y="2350"/>
                  </a:cubicBezTo>
                  <a:lnTo>
                    <a:pt x="1537" y="3505"/>
                  </a:lnTo>
                  <a:cubicBezTo>
                    <a:pt x="1358" y="3589"/>
                    <a:pt x="1239" y="3755"/>
                    <a:pt x="1203" y="3958"/>
                  </a:cubicBezTo>
                  <a:cubicBezTo>
                    <a:pt x="1191" y="4124"/>
                    <a:pt x="1251" y="4291"/>
                    <a:pt x="1358" y="4422"/>
                  </a:cubicBezTo>
                  <a:cubicBezTo>
                    <a:pt x="1465" y="4541"/>
                    <a:pt x="1620" y="4613"/>
                    <a:pt x="1787" y="4613"/>
                  </a:cubicBezTo>
                  <a:lnTo>
                    <a:pt x="1906" y="4613"/>
                  </a:lnTo>
                  <a:cubicBezTo>
                    <a:pt x="2001" y="5291"/>
                    <a:pt x="2382" y="5863"/>
                    <a:pt x="2906" y="6244"/>
                  </a:cubicBezTo>
                  <a:lnTo>
                    <a:pt x="2906" y="6780"/>
                  </a:lnTo>
                  <a:cubicBezTo>
                    <a:pt x="2876" y="6762"/>
                    <a:pt x="2843" y="6753"/>
                    <a:pt x="2808" y="6753"/>
                  </a:cubicBezTo>
                  <a:cubicBezTo>
                    <a:pt x="2772" y="6753"/>
                    <a:pt x="2733" y="6762"/>
                    <a:pt x="2692" y="6780"/>
                  </a:cubicBezTo>
                  <a:cubicBezTo>
                    <a:pt x="2608" y="6803"/>
                    <a:pt x="2537" y="6863"/>
                    <a:pt x="2501" y="6934"/>
                  </a:cubicBezTo>
                  <a:lnTo>
                    <a:pt x="2251" y="7434"/>
                  </a:lnTo>
                  <a:lnTo>
                    <a:pt x="846" y="7851"/>
                  </a:lnTo>
                  <a:cubicBezTo>
                    <a:pt x="346" y="7994"/>
                    <a:pt x="1" y="8458"/>
                    <a:pt x="1" y="8982"/>
                  </a:cubicBezTo>
                  <a:lnTo>
                    <a:pt x="1" y="10780"/>
                  </a:lnTo>
                  <a:cubicBezTo>
                    <a:pt x="1" y="10863"/>
                    <a:pt x="72" y="10947"/>
                    <a:pt x="167" y="10947"/>
                  </a:cubicBezTo>
                  <a:cubicBezTo>
                    <a:pt x="251" y="10947"/>
                    <a:pt x="334" y="10863"/>
                    <a:pt x="334" y="10780"/>
                  </a:cubicBezTo>
                  <a:lnTo>
                    <a:pt x="334" y="8982"/>
                  </a:lnTo>
                  <a:cubicBezTo>
                    <a:pt x="334" y="8589"/>
                    <a:pt x="584" y="8244"/>
                    <a:pt x="953" y="8149"/>
                  </a:cubicBezTo>
                  <a:lnTo>
                    <a:pt x="1549" y="7958"/>
                  </a:lnTo>
                  <a:lnTo>
                    <a:pt x="1549" y="10756"/>
                  </a:lnTo>
                  <a:cubicBezTo>
                    <a:pt x="1549" y="10851"/>
                    <a:pt x="1620" y="10923"/>
                    <a:pt x="1715" y="10923"/>
                  </a:cubicBezTo>
                  <a:cubicBezTo>
                    <a:pt x="1799" y="10923"/>
                    <a:pt x="1882" y="10851"/>
                    <a:pt x="1882" y="10756"/>
                  </a:cubicBezTo>
                  <a:lnTo>
                    <a:pt x="1882" y="7863"/>
                  </a:lnTo>
                  <a:lnTo>
                    <a:pt x="2239" y="7756"/>
                  </a:lnTo>
                  <a:lnTo>
                    <a:pt x="2239" y="10756"/>
                  </a:lnTo>
                  <a:cubicBezTo>
                    <a:pt x="2239" y="10851"/>
                    <a:pt x="2311" y="10923"/>
                    <a:pt x="2394" y="10923"/>
                  </a:cubicBezTo>
                  <a:cubicBezTo>
                    <a:pt x="2489" y="10923"/>
                    <a:pt x="2561" y="10851"/>
                    <a:pt x="2561" y="10756"/>
                  </a:cubicBezTo>
                  <a:lnTo>
                    <a:pt x="2561" y="7863"/>
                  </a:lnTo>
                  <a:lnTo>
                    <a:pt x="3227" y="8423"/>
                  </a:lnTo>
                  <a:cubicBezTo>
                    <a:pt x="3323" y="8494"/>
                    <a:pt x="3442" y="8542"/>
                    <a:pt x="3561" y="8542"/>
                  </a:cubicBezTo>
                  <a:lnTo>
                    <a:pt x="3608" y="8542"/>
                  </a:lnTo>
                  <a:cubicBezTo>
                    <a:pt x="3739" y="8530"/>
                    <a:pt x="3858" y="8470"/>
                    <a:pt x="3942" y="8351"/>
                  </a:cubicBezTo>
                  <a:lnTo>
                    <a:pt x="4287" y="7934"/>
                  </a:lnTo>
                  <a:lnTo>
                    <a:pt x="4632" y="8351"/>
                  </a:lnTo>
                  <a:cubicBezTo>
                    <a:pt x="4716" y="8458"/>
                    <a:pt x="4835" y="8530"/>
                    <a:pt x="4978" y="8542"/>
                  </a:cubicBezTo>
                  <a:lnTo>
                    <a:pt x="5013" y="8542"/>
                  </a:lnTo>
                  <a:cubicBezTo>
                    <a:pt x="5132" y="8542"/>
                    <a:pt x="5251" y="8494"/>
                    <a:pt x="5347" y="8423"/>
                  </a:cubicBezTo>
                  <a:lnTo>
                    <a:pt x="6180" y="7708"/>
                  </a:lnTo>
                  <a:lnTo>
                    <a:pt x="6680" y="7863"/>
                  </a:lnTo>
                  <a:lnTo>
                    <a:pt x="6680" y="10756"/>
                  </a:lnTo>
                  <a:cubicBezTo>
                    <a:pt x="6680" y="10851"/>
                    <a:pt x="6763" y="10923"/>
                    <a:pt x="6847" y="10923"/>
                  </a:cubicBezTo>
                  <a:cubicBezTo>
                    <a:pt x="6942" y="10923"/>
                    <a:pt x="7014" y="10851"/>
                    <a:pt x="7014" y="10756"/>
                  </a:cubicBezTo>
                  <a:lnTo>
                    <a:pt x="7014" y="7958"/>
                  </a:lnTo>
                  <a:lnTo>
                    <a:pt x="7609" y="8149"/>
                  </a:lnTo>
                  <a:cubicBezTo>
                    <a:pt x="7978" y="8244"/>
                    <a:pt x="8228" y="8589"/>
                    <a:pt x="8228" y="8982"/>
                  </a:cubicBezTo>
                  <a:lnTo>
                    <a:pt x="8228" y="10780"/>
                  </a:lnTo>
                  <a:cubicBezTo>
                    <a:pt x="8228" y="10863"/>
                    <a:pt x="8311" y="10947"/>
                    <a:pt x="8395" y="10947"/>
                  </a:cubicBezTo>
                  <a:cubicBezTo>
                    <a:pt x="8490" y="10947"/>
                    <a:pt x="8561" y="10863"/>
                    <a:pt x="8561" y="10780"/>
                  </a:cubicBezTo>
                  <a:lnTo>
                    <a:pt x="8561" y="8982"/>
                  </a:lnTo>
                  <a:cubicBezTo>
                    <a:pt x="8561" y="8423"/>
                    <a:pt x="8216" y="7970"/>
                    <a:pt x="7716" y="7815"/>
                  </a:cubicBezTo>
                  <a:lnTo>
                    <a:pt x="6311" y="7399"/>
                  </a:lnTo>
                  <a:lnTo>
                    <a:pt x="6061" y="6911"/>
                  </a:lnTo>
                  <a:cubicBezTo>
                    <a:pt x="6013" y="6839"/>
                    <a:pt x="5942" y="6756"/>
                    <a:pt x="5871" y="6744"/>
                  </a:cubicBezTo>
                  <a:cubicBezTo>
                    <a:pt x="5829" y="6738"/>
                    <a:pt x="5793" y="6735"/>
                    <a:pt x="5759" y="6735"/>
                  </a:cubicBezTo>
                  <a:cubicBezTo>
                    <a:pt x="5725" y="6735"/>
                    <a:pt x="5692" y="6738"/>
                    <a:pt x="5656" y="6744"/>
                  </a:cubicBezTo>
                  <a:lnTo>
                    <a:pt x="5656" y="6208"/>
                  </a:lnTo>
                  <a:cubicBezTo>
                    <a:pt x="6192" y="5839"/>
                    <a:pt x="6561" y="5256"/>
                    <a:pt x="6656" y="4589"/>
                  </a:cubicBezTo>
                  <a:lnTo>
                    <a:pt x="6740" y="4589"/>
                  </a:lnTo>
                  <a:cubicBezTo>
                    <a:pt x="7061" y="4589"/>
                    <a:pt x="7323" y="4351"/>
                    <a:pt x="7359" y="4065"/>
                  </a:cubicBezTo>
                  <a:cubicBezTo>
                    <a:pt x="7371" y="3898"/>
                    <a:pt x="7311" y="3743"/>
                    <a:pt x="7204" y="3601"/>
                  </a:cubicBezTo>
                  <a:cubicBezTo>
                    <a:pt x="7156" y="3541"/>
                    <a:pt x="7097" y="3505"/>
                    <a:pt x="7025" y="3470"/>
                  </a:cubicBezTo>
                  <a:lnTo>
                    <a:pt x="7216" y="2339"/>
                  </a:lnTo>
                  <a:cubicBezTo>
                    <a:pt x="7275" y="1969"/>
                    <a:pt x="7085" y="1600"/>
                    <a:pt x="6763" y="1446"/>
                  </a:cubicBezTo>
                  <a:cubicBezTo>
                    <a:pt x="6906" y="1065"/>
                    <a:pt x="6883" y="600"/>
                    <a:pt x="6656" y="88"/>
                  </a:cubicBezTo>
                  <a:cubicBezTo>
                    <a:pt x="6644" y="53"/>
                    <a:pt x="6597" y="5"/>
                    <a:pt x="6537" y="5"/>
                  </a:cubicBezTo>
                  <a:cubicBezTo>
                    <a:pt x="6523" y="2"/>
                    <a:pt x="6510" y="1"/>
                    <a:pt x="64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34" name="Google Shape;11755;p61">
              <a:extLst>
                <a:ext uri="{FF2B5EF4-FFF2-40B4-BE49-F238E27FC236}">
                  <a16:creationId xmlns:a16="http://schemas.microsoft.com/office/drawing/2014/main" id="{82AEBDCE-4F71-46C9-9878-D3157E1D60BE}"/>
                </a:ext>
              </a:extLst>
            </p:cNvPr>
            <p:cNvSpPr/>
            <p:nvPr/>
          </p:nvSpPr>
          <p:spPr>
            <a:xfrm>
              <a:off x="5090491" y="3141364"/>
              <a:ext cx="10581" cy="86391"/>
            </a:xfrm>
            <a:custGeom>
              <a:avLst/>
              <a:gdLst/>
              <a:ahLst/>
              <a:cxnLst/>
              <a:rect l="l" t="t" r="r" b="b"/>
              <a:pathLst>
                <a:path w="334" h="2727" extrusionOk="0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2560"/>
                  </a:lnTo>
                  <a:cubicBezTo>
                    <a:pt x="0" y="2656"/>
                    <a:pt x="84" y="2727"/>
                    <a:pt x="167" y="2727"/>
                  </a:cubicBezTo>
                  <a:cubicBezTo>
                    <a:pt x="262" y="2727"/>
                    <a:pt x="334" y="2656"/>
                    <a:pt x="334" y="2560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35" name="Google Shape;11756;p61">
              <a:extLst>
                <a:ext uri="{FF2B5EF4-FFF2-40B4-BE49-F238E27FC236}">
                  <a16:creationId xmlns:a16="http://schemas.microsoft.com/office/drawing/2014/main" id="{5F05D137-13C4-4F1B-AC9B-5C95F3D2F8EB}"/>
                </a:ext>
              </a:extLst>
            </p:cNvPr>
            <p:cNvSpPr/>
            <p:nvPr/>
          </p:nvSpPr>
          <p:spPr>
            <a:xfrm>
              <a:off x="5031281" y="3152294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36" name="Google Shape;11757;p61">
              <a:extLst>
                <a:ext uri="{FF2B5EF4-FFF2-40B4-BE49-F238E27FC236}">
                  <a16:creationId xmlns:a16="http://schemas.microsoft.com/office/drawing/2014/main" id="{50C68C27-5109-470A-B10D-2B80DAEC5353}"/>
                </a:ext>
              </a:extLst>
            </p:cNvPr>
            <p:cNvSpPr/>
            <p:nvPr/>
          </p:nvSpPr>
          <p:spPr>
            <a:xfrm>
              <a:off x="5031281" y="3217555"/>
              <a:ext cx="10201" cy="10201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55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37" name="Google Shape;11758;p61">
              <a:extLst>
                <a:ext uri="{FF2B5EF4-FFF2-40B4-BE49-F238E27FC236}">
                  <a16:creationId xmlns:a16="http://schemas.microsoft.com/office/drawing/2014/main" id="{FC0B130F-DA18-4455-B361-3750BF8A5084}"/>
                </a:ext>
              </a:extLst>
            </p:cNvPr>
            <p:cNvSpPr/>
            <p:nvPr/>
          </p:nvSpPr>
          <p:spPr>
            <a:xfrm>
              <a:off x="5031281" y="3184734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250" y="334"/>
                    <a:pt x="322" y="263"/>
                    <a:pt x="322" y="167"/>
                  </a:cubicBezTo>
                  <a:cubicBezTo>
                    <a:pt x="322" y="84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38" name="Google Shape;11759;p61">
              <a:extLst>
                <a:ext uri="{FF2B5EF4-FFF2-40B4-BE49-F238E27FC236}">
                  <a16:creationId xmlns:a16="http://schemas.microsoft.com/office/drawing/2014/main" id="{B4ECFD75-8E07-4F86-BB87-564C012C1324}"/>
                </a:ext>
              </a:extLst>
            </p:cNvPr>
            <p:cNvSpPr/>
            <p:nvPr/>
          </p:nvSpPr>
          <p:spPr>
            <a:xfrm>
              <a:off x="4998841" y="29957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2" y="489"/>
                    <a:pt x="155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39" name="Google Shape;11760;p61">
              <a:extLst>
                <a:ext uri="{FF2B5EF4-FFF2-40B4-BE49-F238E27FC236}">
                  <a16:creationId xmlns:a16="http://schemas.microsoft.com/office/drawing/2014/main" id="{2FC50E32-3FD1-42D1-8BC9-D81778CCC5D1}"/>
                </a:ext>
              </a:extLst>
            </p:cNvPr>
            <p:cNvSpPr/>
            <p:nvPr/>
          </p:nvSpPr>
          <p:spPr>
            <a:xfrm>
              <a:off x="5063721" y="29957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1" y="489"/>
                    <a:pt x="167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40" name="Google Shape;11761;p61">
              <a:extLst>
                <a:ext uri="{FF2B5EF4-FFF2-40B4-BE49-F238E27FC236}">
                  <a16:creationId xmlns:a16="http://schemas.microsoft.com/office/drawing/2014/main" id="{EAD1FEB0-76B0-45FF-B7A3-6BB8E83C67DE}"/>
                </a:ext>
              </a:extLst>
            </p:cNvPr>
            <p:cNvSpPr/>
            <p:nvPr/>
          </p:nvSpPr>
          <p:spPr>
            <a:xfrm>
              <a:off x="4993550" y="2979163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55" y="84"/>
                    <a:pt x="584" y="1"/>
                    <a:pt x="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41" name="Google Shape;11762;p61">
              <a:extLst>
                <a:ext uri="{FF2B5EF4-FFF2-40B4-BE49-F238E27FC236}">
                  <a16:creationId xmlns:a16="http://schemas.microsoft.com/office/drawing/2014/main" id="{C7FFA759-D835-4AFC-9636-0298002C79BA}"/>
                </a:ext>
              </a:extLst>
            </p:cNvPr>
            <p:cNvSpPr/>
            <p:nvPr/>
          </p:nvSpPr>
          <p:spPr>
            <a:xfrm>
              <a:off x="5058051" y="2979163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67" y="84"/>
                    <a:pt x="596" y="1"/>
                    <a:pt x="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42" name="Google Shape;11763;p61">
              <a:extLst>
                <a:ext uri="{FF2B5EF4-FFF2-40B4-BE49-F238E27FC236}">
                  <a16:creationId xmlns:a16="http://schemas.microsoft.com/office/drawing/2014/main" id="{9C014A67-6666-48D9-9AD1-7112757893C6}"/>
                </a:ext>
              </a:extLst>
            </p:cNvPr>
            <p:cNvSpPr/>
            <p:nvPr/>
          </p:nvSpPr>
          <p:spPr>
            <a:xfrm>
              <a:off x="5007141" y="3025574"/>
              <a:ext cx="58481" cy="32092"/>
            </a:xfrm>
            <a:custGeom>
              <a:avLst/>
              <a:gdLst/>
              <a:ahLst/>
              <a:cxnLst/>
              <a:rect l="l" t="t" r="r" b="b"/>
              <a:pathLst>
                <a:path w="1846" h="1013" extrusionOk="0">
                  <a:moveTo>
                    <a:pt x="1500" y="322"/>
                  </a:moveTo>
                  <a:cubicBezTo>
                    <a:pt x="1429" y="536"/>
                    <a:pt x="1191" y="679"/>
                    <a:pt x="917" y="679"/>
                  </a:cubicBezTo>
                  <a:cubicBezTo>
                    <a:pt x="655" y="679"/>
                    <a:pt x="417" y="536"/>
                    <a:pt x="345" y="322"/>
                  </a:cubicBez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619"/>
                    <a:pt x="417" y="1012"/>
                    <a:pt x="929" y="1012"/>
                  </a:cubicBezTo>
                  <a:cubicBezTo>
                    <a:pt x="1429" y="1012"/>
                    <a:pt x="1846" y="643"/>
                    <a:pt x="1846" y="167"/>
                  </a:cubicBezTo>
                  <a:cubicBezTo>
                    <a:pt x="1846" y="72"/>
                    <a:pt x="1786" y="0"/>
                    <a:pt x="17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3669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5FEEE0-E4A7-4727-8209-93843F9B1E0D}"/>
              </a:ext>
            </a:extLst>
          </p:cNvPr>
          <p:cNvSpPr/>
          <p:nvPr/>
        </p:nvSpPr>
        <p:spPr>
          <a:xfrm flipV="1">
            <a:off x="640086" y="570017"/>
            <a:ext cx="602844" cy="45719"/>
          </a:xfrm>
          <a:prstGeom prst="rect">
            <a:avLst/>
          </a:prstGeom>
          <a:solidFill>
            <a:srgbClr val="345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A250B6-8419-4D16-A570-53C781218FB6}"/>
              </a:ext>
            </a:extLst>
          </p:cNvPr>
          <p:cNvSpPr txBox="1"/>
          <p:nvPr/>
        </p:nvSpPr>
        <p:spPr>
          <a:xfrm>
            <a:off x="523460" y="671731"/>
            <a:ext cx="2868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29436D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시연</a:t>
            </a:r>
            <a:endParaRPr lang="en-US" altLang="ko-KR" sz="2400" b="1" dirty="0">
              <a:solidFill>
                <a:srgbClr val="29436D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5269F1F-8AE6-4EEB-BEDE-9CD5317E513D}"/>
              </a:ext>
            </a:extLst>
          </p:cNvPr>
          <p:cNvGrpSpPr/>
          <p:nvPr/>
        </p:nvGrpSpPr>
        <p:grpSpPr>
          <a:xfrm>
            <a:off x="4162380" y="2993198"/>
            <a:ext cx="10341008" cy="871603"/>
            <a:chOff x="-16080" y="3622364"/>
            <a:chExt cx="5053513" cy="87160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C5DAB3-D0F1-40DF-8861-F30B918D63C9}"/>
                </a:ext>
              </a:extLst>
            </p:cNvPr>
            <p:cNvSpPr txBox="1"/>
            <p:nvPr/>
          </p:nvSpPr>
          <p:spPr>
            <a:xfrm>
              <a:off x="-16080" y="3622364"/>
              <a:ext cx="4529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  <a:hlinkClick r:id="rId2"/>
                </a:rPr>
                <a:t>https://www.tripyapp.com/</a:t>
              </a:r>
              <a:r>
                <a:rPr lang="en-US" altLang="ko-KR" sz="24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</a:t>
              </a:r>
              <a:endPara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62E0C2F-DD39-44BD-BE15-40EB1852B23E}"/>
                </a:ext>
              </a:extLst>
            </p:cNvPr>
            <p:cNvSpPr txBox="1"/>
            <p:nvPr/>
          </p:nvSpPr>
          <p:spPr>
            <a:xfrm>
              <a:off x="-16080" y="4140024"/>
              <a:ext cx="5053513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1510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5FEEE0-E4A7-4727-8209-93843F9B1E0D}"/>
              </a:ext>
            </a:extLst>
          </p:cNvPr>
          <p:cNvSpPr/>
          <p:nvPr/>
        </p:nvSpPr>
        <p:spPr>
          <a:xfrm flipV="1">
            <a:off x="640086" y="570017"/>
            <a:ext cx="602844" cy="45719"/>
          </a:xfrm>
          <a:prstGeom prst="rect">
            <a:avLst/>
          </a:prstGeom>
          <a:solidFill>
            <a:srgbClr val="345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4F4755-A5F9-439E-A62D-926355B567E5}"/>
              </a:ext>
            </a:extLst>
          </p:cNvPr>
          <p:cNvSpPr txBox="1"/>
          <p:nvPr/>
        </p:nvSpPr>
        <p:spPr>
          <a:xfrm>
            <a:off x="523460" y="671731"/>
            <a:ext cx="2718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마무리</a:t>
            </a:r>
            <a:endParaRPr lang="en-US" altLang="ko-KR" sz="2400" b="1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1F2E3B-D245-4C60-9DDF-72B93976B4E0}"/>
              </a:ext>
            </a:extLst>
          </p:cNvPr>
          <p:cNvSpPr txBox="1"/>
          <p:nvPr/>
        </p:nvSpPr>
        <p:spPr>
          <a:xfrm>
            <a:off x="4031973" y="3083668"/>
            <a:ext cx="41280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감사합니다</a:t>
            </a:r>
            <a:r>
              <a:rPr lang="en-US" altLang="ko-KR" sz="6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ko-KR" altLang="en-US" sz="60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0878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9C3942-6BAA-455A-976D-34A4EF65219A}"/>
              </a:ext>
            </a:extLst>
          </p:cNvPr>
          <p:cNvSpPr txBox="1"/>
          <p:nvPr/>
        </p:nvSpPr>
        <p:spPr>
          <a:xfrm>
            <a:off x="4633337" y="401286"/>
            <a:ext cx="29253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CONTENTS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D8D809-9237-495B-A612-666B5C9BF389}"/>
              </a:ext>
            </a:extLst>
          </p:cNvPr>
          <p:cNvSpPr txBox="1"/>
          <p:nvPr/>
        </p:nvSpPr>
        <p:spPr>
          <a:xfrm>
            <a:off x="2342000" y="2110599"/>
            <a:ext cx="427547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1,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개요</a:t>
            </a:r>
            <a:endParaRPr lang="en-US" altLang="ko-KR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2,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지원 플랫폼</a:t>
            </a:r>
          </a:p>
          <a:p>
            <a:endParaRPr lang="en-US" altLang="ko-KR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3,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기술요소</a:t>
            </a:r>
            <a:endParaRPr lang="en-US" altLang="ko-KR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4,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중점 연구 분야</a:t>
            </a:r>
            <a:endParaRPr lang="en-US" altLang="ko-KR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ko-KR" altLang="en-US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ko-KR" altLang="en-US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FF4F61-FEBF-43AA-AC2F-55D9A3EE981D}"/>
              </a:ext>
            </a:extLst>
          </p:cNvPr>
          <p:cNvSpPr txBox="1"/>
          <p:nvPr/>
        </p:nvSpPr>
        <p:spPr>
          <a:xfrm>
            <a:off x="7205736" y="2057931"/>
            <a:ext cx="427547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5,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개발내용</a:t>
            </a:r>
            <a:endParaRPr lang="en-US" altLang="ko-KR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6,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문제점 및 보완책</a:t>
            </a:r>
            <a:endParaRPr lang="en-US" altLang="ko-KR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7,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향후 개발 일정 및 분담</a:t>
            </a:r>
            <a:endParaRPr lang="en-US" altLang="ko-KR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8, </a:t>
            </a:r>
            <a:r>
              <a:rPr lang="ko-KR" altLang="en-US" sz="2400" dirty="0" err="1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데모시연</a:t>
            </a:r>
            <a:endParaRPr lang="en-US" altLang="ko-KR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ko-KR" altLang="en-US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ko-KR" altLang="en-US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1303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5FEEE0-E4A7-4727-8209-93843F9B1E0D}"/>
              </a:ext>
            </a:extLst>
          </p:cNvPr>
          <p:cNvSpPr/>
          <p:nvPr/>
        </p:nvSpPr>
        <p:spPr>
          <a:xfrm flipV="1">
            <a:off x="640086" y="570017"/>
            <a:ext cx="602844" cy="45719"/>
          </a:xfrm>
          <a:prstGeom prst="rect">
            <a:avLst/>
          </a:prstGeom>
          <a:solidFill>
            <a:srgbClr val="345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4F4755-A5F9-439E-A62D-926355B567E5}"/>
              </a:ext>
            </a:extLst>
          </p:cNvPr>
          <p:cNvSpPr txBox="1"/>
          <p:nvPr/>
        </p:nvSpPr>
        <p:spPr>
          <a:xfrm>
            <a:off x="523460" y="671731"/>
            <a:ext cx="1736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29436D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개요</a:t>
            </a:r>
            <a:endParaRPr lang="en-US" altLang="ko-KR" sz="2400" b="1" dirty="0">
              <a:solidFill>
                <a:srgbClr val="29436D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6B71782-64F8-4F10-9D80-DAB8E01BAFA0}"/>
              </a:ext>
            </a:extLst>
          </p:cNvPr>
          <p:cNvGrpSpPr/>
          <p:nvPr/>
        </p:nvGrpSpPr>
        <p:grpSpPr>
          <a:xfrm>
            <a:off x="1144721" y="3429000"/>
            <a:ext cx="9410983" cy="1439075"/>
            <a:chOff x="6898055" y="3110958"/>
            <a:chExt cx="9410983" cy="14390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A0BC60-1724-4FDF-AEB8-4BD88DEB4E87}"/>
                </a:ext>
              </a:extLst>
            </p:cNvPr>
            <p:cNvSpPr txBox="1"/>
            <p:nvPr/>
          </p:nvSpPr>
          <p:spPr>
            <a:xfrm>
              <a:off x="6898055" y="3110958"/>
              <a:ext cx="941098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8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소셜 네트워크 게임 장르를 결합한</a:t>
              </a:r>
              <a:r>
                <a:rPr lang="en-US" altLang="ko-KR" sz="28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, </a:t>
              </a:r>
              <a:r>
                <a:rPr lang="ko-KR" altLang="en-US" sz="28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동행 찾기 어플리케이션</a:t>
              </a:r>
              <a:endParaRPr lang="en-US" altLang="ko-KR" sz="28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8556BE-EE2B-4E79-8246-D6F099EB26AD}"/>
                </a:ext>
              </a:extLst>
            </p:cNvPr>
            <p:cNvSpPr txBox="1"/>
            <p:nvPr/>
          </p:nvSpPr>
          <p:spPr>
            <a:xfrm>
              <a:off x="7013262" y="3626703"/>
              <a:ext cx="8761541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여행자가 여행지에서 모임을 작성하여 동행을 </a:t>
              </a:r>
              <a:r>
                <a:rPr lang="ko-KR" altLang="en-US" dirty="0" err="1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찾을수</a:t>
              </a:r>
              <a:r>
                <a:rPr lang="ko-KR" altLang="en-US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있는 </a:t>
              </a:r>
              <a:r>
                <a:rPr lang="ko-KR" altLang="en-US" dirty="0">
                  <a:solidFill>
                    <a:srgbClr val="C0000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모임 서비스</a:t>
              </a:r>
              <a:endParaRPr lang="en-US" altLang="ko-KR" dirty="0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여행지에서 일정한 과제를 달성하여 얻을 수 있는 </a:t>
              </a:r>
              <a:r>
                <a:rPr lang="ko-KR" altLang="en-US" dirty="0">
                  <a:solidFill>
                    <a:srgbClr val="C0000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업적 서비스</a:t>
              </a:r>
              <a:endParaRPr lang="en-US" altLang="ko-KR" dirty="0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 err="1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타이쿤</a:t>
              </a:r>
              <a:r>
                <a:rPr lang="ko-KR" altLang="en-US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게임과 </a:t>
              </a:r>
              <a:r>
                <a:rPr lang="en-US" altLang="ko-KR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SNS</a:t>
              </a:r>
              <a:r>
                <a:rPr lang="ko-KR" altLang="en-US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를 결합하여 여행중 추억을 기록하고 </a:t>
              </a:r>
              <a:r>
                <a:rPr lang="ko-KR" altLang="en-US" dirty="0" err="1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꾸밀수</a:t>
              </a:r>
              <a:r>
                <a:rPr lang="ko-KR" altLang="en-US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있는 </a:t>
              </a:r>
              <a:r>
                <a:rPr lang="ko-KR" altLang="en-US" dirty="0">
                  <a:solidFill>
                    <a:srgbClr val="C0000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꾸미기 서비스 </a:t>
              </a:r>
              <a:endParaRPr lang="en-US" altLang="ko-KR" dirty="0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C131810-11FB-4A9F-B418-07BC15C50AE4}"/>
              </a:ext>
            </a:extLst>
          </p:cNvPr>
          <p:cNvSpPr txBox="1"/>
          <p:nvPr/>
        </p:nvSpPr>
        <p:spPr>
          <a:xfrm>
            <a:off x="640086" y="1089186"/>
            <a:ext cx="1926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29436D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서비스 소개</a:t>
            </a:r>
            <a:endParaRPr lang="en-US" altLang="ko-KR" sz="2400" b="1" dirty="0">
              <a:solidFill>
                <a:srgbClr val="29436D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F986AA5-CA3E-4719-A644-A2AC7B2E9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95" y="2207102"/>
            <a:ext cx="901121" cy="90112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5077E46-2D61-4EBF-9B72-3918DD73E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584" y="2083494"/>
            <a:ext cx="901121" cy="9011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9E07FC0-CC01-45FF-86A4-B2D9D080A8D7}"/>
              </a:ext>
            </a:extLst>
          </p:cNvPr>
          <p:cNvSpPr txBox="1"/>
          <p:nvPr/>
        </p:nvSpPr>
        <p:spPr>
          <a:xfrm>
            <a:off x="1045659" y="3108223"/>
            <a:ext cx="1544808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en-US" altLang="ko-KR" sz="2400" kern="0" dirty="0">
                <a:solidFill>
                  <a:srgbClr val="99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SNG</a:t>
            </a:r>
          </a:p>
        </p:txBody>
      </p:sp>
    </p:spTree>
    <p:extLst>
      <p:ext uri="{BB962C8B-B14F-4D97-AF65-F5344CB8AC3E}">
        <p14:creationId xmlns:p14="http://schemas.microsoft.com/office/powerpoint/2010/main" val="2223150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5FEEE0-E4A7-4727-8209-93843F9B1E0D}"/>
              </a:ext>
            </a:extLst>
          </p:cNvPr>
          <p:cNvSpPr/>
          <p:nvPr/>
        </p:nvSpPr>
        <p:spPr>
          <a:xfrm flipV="1">
            <a:off x="640086" y="570017"/>
            <a:ext cx="602844" cy="45719"/>
          </a:xfrm>
          <a:prstGeom prst="rect">
            <a:avLst/>
          </a:prstGeom>
          <a:solidFill>
            <a:srgbClr val="345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CEA501C-F956-4F40-9B3A-06A6E75AFE38}"/>
              </a:ext>
            </a:extLst>
          </p:cNvPr>
          <p:cNvGrpSpPr/>
          <p:nvPr/>
        </p:nvGrpSpPr>
        <p:grpSpPr>
          <a:xfrm>
            <a:off x="215427" y="1550559"/>
            <a:ext cx="5599098" cy="2062640"/>
            <a:chOff x="216304" y="1550559"/>
            <a:chExt cx="5599098" cy="206264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C54B076-3AA5-4C04-B677-878A25D30B42}"/>
                </a:ext>
              </a:extLst>
            </p:cNvPr>
            <p:cNvSpPr txBox="1"/>
            <p:nvPr/>
          </p:nvSpPr>
          <p:spPr>
            <a:xfrm>
              <a:off x="216304" y="3028424"/>
              <a:ext cx="559909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여행자가 모임을 작성하여 관리하거나</a:t>
              </a:r>
              <a:r>
                <a:rPr lang="en-US" altLang="ko-KR" sz="16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, </a:t>
              </a:r>
            </a:p>
            <a:p>
              <a:pPr algn="ctr"/>
              <a:r>
                <a:rPr lang="ko-KR" altLang="en-US" sz="16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다양한 모임을 검색하여 참여할 수 있는 서비스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1D9DE0A-41FD-4134-8AD0-1613F01F992F}"/>
                </a:ext>
              </a:extLst>
            </p:cNvPr>
            <p:cNvSpPr txBox="1"/>
            <p:nvPr/>
          </p:nvSpPr>
          <p:spPr>
            <a:xfrm>
              <a:off x="2248841" y="1550559"/>
              <a:ext cx="1534024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7200" dirty="0">
                  <a:solidFill>
                    <a:srgbClr val="34558B"/>
                  </a:solidFill>
                  <a:latin typeface="Arial Black" panose="020B0A04020102020204" pitchFamily="34" charset="0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01</a:t>
              </a:r>
              <a:endParaRPr lang="ko-KR" altLang="en-US" sz="7200" dirty="0">
                <a:solidFill>
                  <a:srgbClr val="34558B"/>
                </a:solidFill>
                <a:latin typeface="Arial Black" panose="020B0A040201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65C43B1-E254-49D8-ACB5-64FC746C9D66}"/>
                </a:ext>
              </a:extLst>
            </p:cNvPr>
            <p:cNvSpPr txBox="1"/>
            <p:nvPr/>
          </p:nvSpPr>
          <p:spPr>
            <a:xfrm>
              <a:off x="1633328" y="2554781"/>
              <a:ext cx="276505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모임 서비스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96FDC14-F0BD-4051-9EE0-B4D9BDDB1F4E}"/>
              </a:ext>
            </a:extLst>
          </p:cNvPr>
          <p:cNvGrpSpPr/>
          <p:nvPr/>
        </p:nvGrpSpPr>
        <p:grpSpPr>
          <a:xfrm>
            <a:off x="2665396" y="4053536"/>
            <a:ext cx="6663800" cy="2041748"/>
            <a:chOff x="2806737" y="4107111"/>
            <a:chExt cx="6663800" cy="20417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15AFFC-BBC6-4A37-B4C0-429F27DCDD7F}"/>
                </a:ext>
              </a:extLst>
            </p:cNvPr>
            <p:cNvSpPr txBox="1"/>
            <p:nvPr/>
          </p:nvSpPr>
          <p:spPr>
            <a:xfrm>
              <a:off x="2806737" y="5564084"/>
              <a:ext cx="66638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여행지에서 퀘스트 및 과제 클리어 시 </a:t>
              </a:r>
              <a:endPara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관련된 업적과 포인트 및 보상을 얻을 수 있는 서비스 제공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1C934C-6BA5-43FD-918E-31DF574709BC}"/>
                </a:ext>
              </a:extLst>
            </p:cNvPr>
            <p:cNvSpPr txBox="1"/>
            <p:nvPr/>
          </p:nvSpPr>
          <p:spPr>
            <a:xfrm>
              <a:off x="5300622" y="4107111"/>
              <a:ext cx="1534024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7200" dirty="0">
                  <a:solidFill>
                    <a:srgbClr val="34558B"/>
                  </a:solidFill>
                  <a:latin typeface="Arial Black" panose="020B0A04020102020204" pitchFamily="34" charset="0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02</a:t>
              </a:r>
              <a:endParaRPr lang="ko-KR" altLang="en-US" sz="7200" dirty="0">
                <a:solidFill>
                  <a:srgbClr val="34558B"/>
                </a:solidFill>
                <a:latin typeface="Arial Black" panose="020B0A040201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2535EBD-1B28-4225-816A-0C053737053F}"/>
                </a:ext>
              </a:extLst>
            </p:cNvPr>
            <p:cNvSpPr txBox="1"/>
            <p:nvPr/>
          </p:nvSpPr>
          <p:spPr>
            <a:xfrm>
              <a:off x="4636238" y="5101677"/>
              <a:ext cx="32100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업적 서비스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3C63E0F-740B-419B-B614-82A8B917F0A9}"/>
              </a:ext>
            </a:extLst>
          </p:cNvPr>
          <p:cNvGrpSpPr/>
          <p:nvPr/>
        </p:nvGrpSpPr>
        <p:grpSpPr>
          <a:xfrm>
            <a:off x="6101384" y="1550558"/>
            <a:ext cx="5599098" cy="2062641"/>
            <a:chOff x="6101384" y="1550558"/>
            <a:chExt cx="5599098" cy="206264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3526BBF-4B8B-4BAD-8344-C85111B9C74D}"/>
                </a:ext>
              </a:extLst>
            </p:cNvPr>
            <p:cNvSpPr txBox="1"/>
            <p:nvPr/>
          </p:nvSpPr>
          <p:spPr>
            <a:xfrm>
              <a:off x="8133921" y="1550558"/>
              <a:ext cx="1534024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7200" dirty="0">
                  <a:solidFill>
                    <a:srgbClr val="34558B"/>
                  </a:solidFill>
                  <a:latin typeface="Arial Black" panose="020B0A04020102020204" pitchFamily="34" charset="0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03</a:t>
              </a:r>
              <a:endParaRPr lang="ko-KR" altLang="en-US" sz="7200" dirty="0">
                <a:solidFill>
                  <a:srgbClr val="34558B"/>
                </a:solidFill>
                <a:latin typeface="Arial Black" panose="020B0A040201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197E9C-7EE1-4395-928D-E458D537636C}"/>
                </a:ext>
              </a:extLst>
            </p:cNvPr>
            <p:cNvSpPr txBox="1"/>
            <p:nvPr/>
          </p:nvSpPr>
          <p:spPr>
            <a:xfrm>
              <a:off x="7560203" y="2554780"/>
              <a:ext cx="26814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꾸미기 서비스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7224A7-255E-45D1-8A25-038B98B441ED}"/>
                </a:ext>
              </a:extLst>
            </p:cNvPr>
            <p:cNvSpPr txBox="1"/>
            <p:nvPr/>
          </p:nvSpPr>
          <p:spPr>
            <a:xfrm>
              <a:off x="6101384" y="3028424"/>
              <a:ext cx="559909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타이쿤</a:t>
              </a:r>
              <a:r>
                <a:rPr lang="ko-KR" altLang="en-US" sz="16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게임과 </a:t>
              </a:r>
              <a:r>
                <a:rPr lang="en-US" altLang="ko-KR" sz="16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SNS </a:t>
              </a:r>
              <a:r>
                <a:rPr lang="ko-KR" altLang="en-US" sz="16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형태를 합쳐</a:t>
              </a:r>
              <a:endPara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여행 내용을 업로드하고 소통을 도와주는 서비스 </a:t>
              </a:r>
              <a:endPara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DA250B6-8419-4D16-A570-53C781218FB6}"/>
              </a:ext>
            </a:extLst>
          </p:cNvPr>
          <p:cNvSpPr txBox="1"/>
          <p:nvPr/>
        </p:nvSpPr>
        <p:spPr>
          <a:xfrm>
            <a:off x="523460" y="671731"/>
            <a:ext cx="1736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29436D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개요</a:t>
            </a:r>
            <a:endParaRPr lang="en-US" altLang="ko-KR" sz="2400" b="1" dirty="0">
              <a:solidFill>
                <a:srgbClr val="29436D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1B3615-0586-4A39-806C-1C85D6B066B4}"/>
              </a:ext>
            </a:extLst>
          </p:cNvPr>
          <p:cNvSpPr txBox="1"/>
          <p:nvPr/>
        </p:nvSpPr>
        <p:spPr>
          <a:xfrm>
            <a:off x="640086" y="1089186"/>
            <a:ext cx="1926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29436D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핵심 서비스</a:t>
            </a:r>
            <a:endParaRPr lang="en-US" altLang="ko-KR" sz="2400" b="1" dirty="0">
              <a:solidFill>
                <a:srgbClr val="29436D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1432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5FEEE0-E4A7-4727-8209-93843F9B1E0D}"/>
              </a:ext>
            </a:extLst>
          </p:cNvPr>
          <p:cNvSpPr/>
          <p:nvPr/>
        </p:nvSpPr>
        <p:spPr>
          <a:xfrm flipV="1">
            <a:off x="640086" y="570017"/>
            <a:ext cx="602844" cy="45719"/>
          </a:xfrm>
          <a:prstGeom prst="rect">
            <a:avLst/>
          </a:prstGeom>
          <a:solidFill>
            <a:srgbClr val="345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A250B6-8419-4D16-A570-53C781218FB6}"/>
              </a:ext>
            </a:extLst>
          </p:cNvPr>
          <p:cNvSpPr txBox="1"/>
          <p:nvPr/>
        </p:nvSpPr>
        <p:spPr>
          <a:xfrm>
            <a:off x="523460" y="671731"/>
            <a:ext cx="1736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29436D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지원플랫폼</a:t>
            </a:r>
            <a:endParaRPr lang="en-US" altLang="ko-KR" sz="2400" b="1" dirty="0">
              <a:solidFill>
                <a:srgbClr val="29436D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6EAEC7-494E-477C-8D4B-68883748E2F7}"/>
              </a:ext>
            </a:extLst>
          </p:cNvPr>
          <p:cNvSpPr txBox="1"/>
          <p:nvPr/>
        </p:nvSpPr>
        <p:spPr>
          <a:xfrm>
            <a:off x="941508" y="1189391"/>
            <a:ext cx="94109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각 주요 플랫폼의 기본 브라우저의 최신 버전 지원</a:t>
            </a:r>
            <a:endParaRPr lang="en-US" altLang="ko-KR" sz="2800" b="1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AA2F40-9168-4D0E-A6A6-9528580E3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937" y="1908483"/>
            <a:ext cx="1411032" cy="14110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56DDBA2-D656-44EB-92A6-FCCF5C0C3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397" y="1693062"/>
            <a:ext cx="1572128" cy="15721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6BB9B51-1E60-49EE-9C2D-5892BE274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704" y="1933830"/>
            <a:ext cx="1331360" cy="1331360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D56125C3-29EA-429F-A87F-DF818F0ED119}"/>
              </a:ext>
            </a:extLst>
          </p:cNvPr>
          <p:cNvGrpSpPr/>
          <p:nvPr/>
        </p:nvGrpSpPr>
        <p:grpSpPr>
          <a:xfrm>
            <a:off x="1494595" y="3429000"/>
            <a:ext cx="2940937" cy="1656433"/>
            <a:chOff x="-16080" y="3622364"/>
            <a:chExt cx="5053513" cy="165643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1D7AC0A-631B-40F6-ADD4-BB7B1FE60A62}"/>
                </a:ext>
              </a:extLst>
            </p:cNvPr>
            <p:cNvSpPr txBox="1"/>
            <p:nvPr/>
          </p:nvSpPr>
          <p:spPr>
            <a:xfrm>
              <a:off x="-16080" y="3622364"/>
              <a:ext cx="4529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Window</a:t>
              </a:r>
              <a:endPara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DD96300-7293-48FD-8F70-5A62F32C5757}"/>
                </a:ext>
              </a:extLst>
            </p:cNvPr>
            <p:cNvSpPr txBox="1"/>
            <p:nvPr/>
          </p:nvSpPr>
          <p:spPr>
            <a:xfrm>
              <a:off x="-16080" y="4140024"/>
              <a:ext cx="5053513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Chrome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Firefox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Microsoft Edge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Opera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0B91DF0-5D0F-4E12-A7A6-B55D061902B0}"/>
              </a:ext>
            </a:extLst>
          </p:cNvPr>
          <p:cNvGrpSpPr/>
          <p:nvPr/>
        </p:nvGrpSpPr>
        <p:grpSpPr>
          <a:xfrm>
            <a:off x="1427836" y="5165472"/>
            <a:ext cx="2940937" cy="1394823"/>
            <a:chOff x="-16080" y="3622364"/>
            <a:chExt cx="5053513" cy="139482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41FE0C-C335-4CE1-A6F7-49F408BAA8D2}"/>
                </a:ext>
              </a:extLst>
            </p:cNvPr>
            <p:cNvSpPr txBox="1"/>
            <p:nvPr/>
          </p:nvSpPr>
          <p:spPr>
            <a:xfrm>
              <a:off x="-16080" y="3622364"/>
              <a:ext cx="4529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Mac</a:t>
              </a:r>
              <a:endPara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2688A3D-44F3-4252-AF47-8CA3B8F5430E}"/>
                </a:ext>
              </a:extLst>
            </p:cNvPr>
            <p:cNvSpPr txBox="1"/>
            <p:nvPr/>
          </p:nvSpPr>
          <p:spPr>
            <a:xfrm>
              <a:off x="-16080" y="4140024"/>
              <a:ext cx="5053513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Chrome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Firefox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Safari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9D7A008-035B-435B-8637-9C3CC63642BF}"/>
              </a:ext>
            </a:extLst>
          </p:cNvPr>
          <p:cNvGrpSpPr/>
          <p:nvPr/>
        </p:nvGrpSpPr>
        <p:grpSpPr>
          <a:xfrm>
            <a:off x="5181937" y="3429000"/>
            <a:ext cx="2940937" cy="1656433"/>
            <a:chOff x="-16080" y="3622364"/>
            <a:chExt cx="5053513" cy="165643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5D9907C-A607-48E8-BCF7-F66C9711AA2E}"/>
                </a:ext>
              </a:extLst>
            </p:cNvPr>
            <p:cNvSpPr txBox="1"/>
            <p:nvPr/>
          </p:nvSpPr>
          <p:spPr>
            <a:xfrm>
              <a:off x="-16080" y="3622364"/>
              <a:ext cx="4529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Mobile Web</a:t>
              </a:r>
              <a:endPara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3B9237C-ADA2-4FAD-829E-7FD4509851DE}"/>
                </a:ext>
              </a:extLst>
            </p:cNvPr>
            <p:cNvSpPr txBox="1"/>
            <p:nvPr/>
          </p:nvSpPr>
          <p:spPr>
            <a:xfrm>
              <a:off x="-16080" y="4140024"/>
              <a:ext cx="5053513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Chrome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Firefox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WebView  &gt; 5.0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026A12E-24CE-4B1F-B43C-AFD4B312D634}"/>
              </a:ext>
            </a:extLst>
          </p:cNvPr>
          <p:cNvGrpSpPr/>
          <p:nvPr/>
        </p:nvGrpSpPr>
        <p:grpSpPr>
          <a:xfrm>
            <a:off x="5115178" y="5165472"/>
            <a:ext cx="2940937" cy="871603"/>
            <a:chOff x="-16080" y="3622364"/>
            <a:chExt cx="5053513" cy="87160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D40196D-9CD9-45F1-8EA6-EB271BC67239}"/>
                </a:ext>
              </a:extLst>
            </p:cNvPr>
            <p:cNvSpPr txBox="1"/>
            <p:nvPr/>
          </p:nvSpPr>
          <p:spPr>
            <a:xfrm>
              <a:off x="-16080" y="3622364"/>
              <a:ext cx="4529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App</a:t>
              </a:r>
              <a:endPara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5D715DF-87FD-474B-8D5D-413CAB5E6F9D}"/>
                </a:ext>
              </a:extLst>
            </p:cNvPr>
            <p:cNvSpPr txBox="1"/>
            <p:nvPr/>
          </p:nvSpPr>
          <p:spPr>
            <a:xfrm>
              <a:off x="-16080" y="4140024"/>
              <a:ext cx="5053513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Web App 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개발 예정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6B13B80-AF5B-4852-9A17-5A3439DD0476}"/>
              </a:ext>
            </a:extLst>
          </p:cNvPr>
          <p:cNvGrpSpPr/>
          <p:nvPr/>
        </p:nvGrpSpPr>
        <p:grpSpPr>
          <a:xfrm>
            <a:off x="8340397" y="3424989"/>
            <a:ext cx="2940937" cy="1656433"/>
            <a:chOff x="-16080" y="3622364"/>
            <a:chExt cx="5053513" cy="165643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50DDCF6-F9DB-461A-BBB7-A46AFF6DFFE6}"/>
                </a:ext>
              </a:extLst>
            </p:cNvPr>
            <p:cNvSpPr txBox="1"/>
            <p:nvPr/>
          </p:nvSpPr>
          <p:spPr>
            <a:xfrm>
              <a:off x="-16080" y="3622364"/>
              <a:ext cx="4529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IOS</a:t>
              </a:r>
              <a:endPara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C43E5A4-E0AA-4486-A8C7-E6F701C727E4}"/>
                </a:ext>
              </a:extLst>
            </p:cNvPr>
            <p:cNvSpPr txBox="1"/>
            <p:nvPr/>
          </p:nvSpPr>
          <p:spPr>
            <a:xfrm>
              <a:off x="-16080" y="4140024"/>
              <a:ext cx="5053513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Chrome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Firefox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Safari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F4EC02B-4CB8-4F5C-9118-D413A1795227}"/>
              </a:ext>
            </a:extLst>
          </p:cNvPr>
          <p:cNvGrpSpPr/>
          <p:nvPr/>
        </p:nvGrpSpPr>
        <p:grpSpPr>
          <a:xfrm>
            <a:off x="8307071" y="5164938"/>
            <a:ext cx="2940937" cy="1656433"/>
            <a:chOff x="-16080" y="3622364"/>
            <a:chExt cx="5053513" cy="165643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F02B455-4D35-484D-9DBB-DE9BAA68D7D4}"/>
                </a:ext>
              </a:extLst>
            </p:cNvPr>
            <p:cNvSpPr txBox="1"/>
            <p:nvPr/>
          </p:nvSpPr>
          <p:spPr>
            <a:xfrm>
              <a:off x="-16080" y="3622364"/>
              <a:ext cx="4529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err="1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IPad</a:t>
              </a:r>
              <a:r>
                <a:rPr lang="en-US" altLang="ko-KR" sz="24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OS</a:t>
              </a:r>
              <a:endPara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A847AE-81F0-4189-BF1C-08984A5A90A6}"/>
                </a:ext>
              </a:extLst>
            </p:cNvPr>
            <p:cNvSpPr txBox="1"/>
            <p:nvPr/>
          </p:nvSpPr>
          <p:spPr>
            <a:xfrm>
              <a:off x="-16080" y="4140024"/>
              <a:ext cx="5053513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Chrome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Firefox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Safari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2133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5FEEE0-E4A7-4727-8209-93843F9B1E0D}"/>
              </a:ext>
            </a:extLst>
          </p:cNvPr>
          <p:cNvSpPr/>
          <p:nvPr/>
        </p:nvSpPr>
        <p:spPr>
          <a:xfrm flipV="1">
            <a:off x="640086" y="570017"/>
            <a:ext cx="602844" cy="45719"/>
          </a:xfrm>
          <a:prstGeom prst="rect">
            <a:avLst/>
          </a:prstGeom>
          <a:solidFill>
            <a:srgbClr val="345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A250B6-8419-4D16-A570-53C781218FB6}"/>
              </a:ext>
            </a:extLst>
          </p:cNvPr>
          <p:cNvSpPr txBox="1"/>
          <p:nvPr/>
        </p:nvSpPr>
        <p:spPr>
          <a:xfrm>
            <a:off x="523460" y="671731"/>
            <a:ext cx="1736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29436D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기술 요소</a:t>
            </a:r>
            <a:endParaRPr lang="en-US" altLang="ko-KR" sz="2400" b="1" dirty="0">
              <a:solidFill>
                <a:srgbClr val="29436D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6EAEC7-494E-477C-8D4B-68883748E2F7}"/>
              </a:ext>
            </a:extLst>
          </p:cNvPr>
          <p:cNvSpPr txBox="1"/>
          <p:nvPr/>
        </p:nvSpPr>
        <p:spPr>
          <a:xfrm>
            <a:off x="941508" y="1189391"/>
            <a:ext cx="94109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 err="1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풀스택</a:t>
            </a:r>
            <a:r>
              <a:rPr lang="ko-KR" altLang="en-US" sz="2800" b="1" dirty="0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기반의 </a:t>
            </a:r>
            <a:r>
              <a:rPr lang="ko-KR" altLang="en-US" sz="2800" b="1" dirty="0" err="1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웹앱</a:t>
            </a:r>
            <a:r>
              <a:rPr lang="ko-KR" altLang="en-US" sz="2800" b="1" dirty="0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서비스 </a:t>
            </a:r>
            <a:r>
              <a:rPr lang="ko-KR" altLang="en-US" sz="28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개발 및 배포</a:t>
            </a:r>
            <a:endParaRPr lang="en-US" altLang="ko-KR" sz="2800" b="1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E061EB9-EC9C-4E87-B409-FA6ABDEBA17B}"/>
              </a:ext>
            </a:extLst>
          </p:cNvPr>
          <p:cNvGrpSpPr/>
          <p:nvPr/>
        </p:nvGrpSpPr>
        <p:grpSpPr>
          <a:xfrm>
            <a:off x="994277" y="2033336"/>
            <a:ext cx="3521575" cy="2179653"/>
            <a:chOff x="-16080" y="3622364"/>
            <a:chExt cx="5053513" cy="217965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9E5D1DD-71E8-4890-B7F7-FBFFB076F452}"/>
                </a:ext>
              </a:extLst>
            </p:cNvPr>
            <p:cNvSpPr txBox="1"/>
            <p:nvPr/>
          </p:nvSpPr>
          <p:spPr>
            <a:xfrm>
              <a:off x="-16080" y="3622364"/>
              <a:ext cx="4529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err="1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백엔드</a:t>
              </a:r>
              <a:endPara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A997DB1-4D81-4731-86E4-3B330985A9FA}"/>
                </a:ext>
              </a:extLst>
            </p:cNvPr>
            <p:cNvSpPr txBox="1"/>
            <p:nvPr/>
          </p:nvSpPr>
          <p:spPr>
            <a:xfrm>
              <a:off x="-16080" y="4140024"/>
              <a:ext cx="5053513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Node.JS 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런타임 </a:t>
              </a:r>
              <a:r>
                <a:rPr lang="ko-KR" altLang="en-US" sz="1700" dirty="0" err="1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플렛폼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활용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DB,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</a:t>
              </a:r>
              <a:r>
                <a:rPr lang="ko-KR" altLang="en-US" sz="1700" dirty="0" err="1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프론트엔드</a:t>
              </a: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통신 </a:t>
              </a: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API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개발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위치기반 </a:t>
              </a: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API 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개발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스토리지 업로드 </a:t>
              </a: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API 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개발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Open API 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서비스 활용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간편로그인 </a:t>
              </a: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API 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활용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2E81010-1AF0-425B-A397-B5D205E9D866}"/>
              </a:ext>
            </a:extLst>
          </p:cNvPr>
          <p:cNvGrpSpPr/>
          <p:nvPr/>
        </p:nvGrpSpPr>
        <p:grpSpPr>
          <a:xfrm>
            <a:off x="4740440" y="2000507"/>
            <a:ext cx="4539916" cy="1918043"/>
            <a:chOff x="-16080" y="3622364"/>
            <a:chExt cx="5053513" cy="191804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61DECED-0CF3-46D9-A18B-59E1965BFF77}"/>
                </a:ext>
              </a:extLst>
            </p:cNvPr>
            <p:cNvSpPr txBox="1"/>
            <p:nvPr/>
          </p:nvSpPr>
          <p:spPr>
            <a:xfrm>
              <a:off x="-16080" y="3622364"/>
              <a:ext cx="4529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프론트 엔드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6014CE5-9B43-453F-8868-E4526377B6B4}"/>
                </a:ext>
              </a:extLst>
            </p:cNvPr>
            <p:cNvSpPr txBox="1"/>
            <p:nvPr/>
          </p:nvSpPr>
          <p:spPr>
            <a:xfrm>
              <a:off x="-16080" y="4140024"/>
              <a:ext cx="5053513" cy="1400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JS, CSS 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등 라이브러리 활용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API 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데이터 출력</a:t>
              </a: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, 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입력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사용자 인터페이스 개발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디자인 영역 개발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반응형 페이지 개발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B4830F3-1CB6-4EFD-81CD-90922478EBD5}"/>
              </a:ext>
            </a:extLst>
          </p:cNvPr>
          <p:cNvGrpSpPr/>
          <p:nvPr/>
        </p:nvGrpSpPr>
        <p:grpSpPr>
          <a:xfrm>
            <a:off x="8365957" y="2033336"/>
            <a:ext cx="4539916" cy="1133213"/>
            <a:chOff x="-16080" y="3622364"/>
            <a:chExt cx="5053513" cy="1133213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72AADA4-B2BA-4E85-86A0-50AFCAC004CE}"/>
                </a:ext>
              </a:extLst>
            </p:cNvPr>
            <p:cNvSpPr txBox="1"/>
            <p:nvPr/>
          </p:nvSpPr>
          <p:spPr>
            <a:xfrm>
              <a:off x="-16080" y="3622364"/>
              <a:ext cx="4529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DBMS</a:t>
              </a:r>
              <a:endPara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EA8315C-4FD9-41D7-84AA-B1F8EDC5FE50}"/>
                </a:ext>
              </a:extLst>
            </p:cNvPr>
            <p:cNvSpPr txBox="1"/>
            <p:nvPr/>
          </p:nvSpPr>
          <p:spPr>
            <a:xfrm>
              <a:off x="-16080" y="4140024"/>
              <a:ext cx="50535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데이터 관리를 위한 </a:t>
              </a: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DB 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설계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MySQL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활용 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B62193F-38CF-43AF-A8EE-700BBECF6065}"/>
              </a:ext>
            </a:extLst>
          </p:cNvPr>
          <p:cNvGrpSpPr/>
          <p:nvPr/>
        </p:nvGrpSpPr>
        <p:grpSpPr>
          <a:xfrm>
            <a:off x="994277" y="4499300"/>
            <a:ext cx="4539916" cy="1656433"/>
            <a:chOff x="-16080" y="3622364"/>
            <a:chExt cx="5053513" cy="1656433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CF103EF-0705-484E-9465-641E70F29553}"/>
                </a:ext>
              </a:extLst>
            </p:cNvPr>
            <p:cNvSpPr txBox="1"/>
            <p:nvPr/>
          </p:nvSpPr>
          <p:spPr>
            <a:xfrm>
              <a:off x="-16080" y="3622364"/>
              <a:ext cx="4529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AWS</a:t>
              </a:r>
              <a:endPara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9C2BE70-A848-403D-9005-D31DE3833EEF}"/>
                </a:ext>
              </a:extLst>
            </p:cNvPr>
            <p:cNvSpPr txBox="1"/>
            <p:nvPr/>
          </p:nvSpPr>
          <p:spPr>
            <a:xfrm>
              <a:off x="-16080" y="4140024"/>
              <a:ext cx="5053513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서버 인스턴스 </a:t>
              </a: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EC2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를 통해 서비스 배포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인터넷 스토리지 </a:t>
              </a: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S3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를 통해 데이터 저장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포트 포워딩을 통해 도메인 </a:t>
              </a:r>
              <a:r>
                <a:rPr lang="ko-KR" altLang="en-US" sz="1700" dirty="0" err="1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구촉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TLS/SSL 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프로토콜 활용 </a:t>
              </a: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HTTPS 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적용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4E69CFEE-4B6F-40E6-AC53-493AA5328923}"/>
              </a:ext>
            </a:extLst>
          </p:cNvPr>
          <p:cNvGrpSpPr/>
          <p:nvPr/>
        </p:nvGrpSpPr>
        <p:grpSpPr>
          <a:xfrm>
            <a:off x="6550353" y="4499300"/>
            <a:ext cx="4539916" cy="1394823"/>
            <a:chOff x="-16080" y="3622364"/>
            <a:chExt cx="5053513" cy="139482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E3A958-CB01-4835-AA08-7D05855FE78D}"/>
                </a:ext>
              </a:extLst>
            </p:cNvPr>
            <p:cNvSpPr txBox="1"/>
            <p:nvPr/>
          </p:nvSpPr>
          <p:spPr>
            <a:xfrm>
              <a:off x="-16080" y="3622364"/>
              <a:ext cx="4529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PHASER</a:t>
              </a:r>
              <a:endPara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1A33547-6DD7-4008-B6F9-35A17DF4CD49}"/>
                </a:ext>
              </a:extLst>
            </p:cNvPr>
            <p:cNvSpPr txBox="1"/>
            <p:nvPr/>
          </p:nvSpPr>
          <p:spPr>
            <a:xfrm>
              <a:off x="-16080" y="4140024"/>
              <a:ext cx="5053513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JAVASCRIPT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를 사용하여 개발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 err="1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TileMap</a:t>
              </a: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연동을 통한 맵 관리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DBMS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연동을 통한 정보 관리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6170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5FEEE0-E4A7-4727-8209-93843F9B1E0D}"/>
              </a:ext>
            </a:extLst>
          </p:cNvPr>
          <p:cNvSpPr/>
          <p:nvPr/>
        </p:nvSpPr>
        <p:spPr>
          <a:xfrm flipV="1">
            <a:off x="640086" y="570017"/>
            <a:ext cx="602844" cy="45719"/>
          </a:xfrm>
          <a:prstGeom prst="rect">
            <a:avLst/>
          </a:prstGeom>
          <a:solidFill>
            <a:srgbClr val="345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4F4755-A5F9-439E-A62D-926355B567E5}"/>
              </a:ext>
            </a:extLst>
          </p:cNvPr>
          <p:cNvSpPr txBox="1"/>
          <p:nvPr/>
        </p:nvSpPr>
        <p:spPr>
          <a:xfrm>
            <a:off x="523460" y="671731"/>
            <a:ext cx="2367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중점 연구 분야</a:t>
            </a:r>
            <a:endParaRPr lang="en-US" altLang="ko-KR" sz="2400" b="1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2A5895-2A57-492F-88E4-6C9F85A61D45}"/>
              </a:ext>
            </a:extLst>
          </p:cNvPr>
          <p:cNvSpPr txBox="1"/>
          <p:nvPr/>
        </p:nvSpPr>
        <p:spPr>
          <a:xfrm>
            <a:off x="708522" y="1196289"/>
            <a:ext cx="90958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게임의 요소와 미디어의 융합</a:t>
            </a:r>
            <a:r>
              <a:rPr lang="ko-KR" altLang="en-US" sz="24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으로</a:t>
            </a:r>
            <a:r>
              <a: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24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타 서비스와 강점 약점 연구 </a:t>
            </a:r>
            <a:endParaRPr lang="en-US" altLang="ko-KR" sz="24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A9B3BF-7FEA-4758-93AF-AF621F6726E4}"/>
              </a:ext>
            </a:extLst>
          </p:cNvPr>
          <p:cNvSpPr txBox="1"/>
          <p:nvPr/>
        </p:nvSpPr>
        <p:spPr>
          <a:xfrm>
            <a:off x="826235" y="1673722"/>
            <a:ext cx="75425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</a:t>
            </a:r>
            <a:r>
              <a:rPr lang="ko-KR" altLang="en-US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게임의 요소를 다른 분야와 융합하여</a:t>
            </a:r>
            <a:r>
              <a:rPr lang="en-US" altLang="ko-KR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기존의 서비스를 비교 분석</a:t>
            </a:r>
            <a:r>
              <a:rPr lang="en-US" altLang="ko-KR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7DC270-F02C-4BAB-BE5E-F9C8474E8ED9}"/>
              </a:ext>
            </a:extLst>
          </p:cNvPr>
          <p:cNvSpPr txBox="1"/>
          <p:nvPr/>
        </p:nvSpPr>
        <p:spPr>
          <a:xfrm>
            <a:off x="299512" y="5530351"/>
            <a:ext cx="17429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Front-End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C67469-1C87-49FD-8030-B2610698F81B}"/>
              </a:ext>
            </a:extLst>
          </p:cNvPr>
          <p:cNvSpPr txBox="1"/>
          <p:nvPr/>
        </p:nvSpPr>
        <p:spPr>
          <a:xfrm>
            <a:off x="321377" y="5892457"/>
            <a:ext cx="68946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반응형 웹으로 개발하여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모든 디바이스에 최적화된 화면을 구현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사용하기 쉽고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완전한 기능을 구현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57F2FB-BCC3-468F-B7FB-FB7904BBE95D}"/>
              </a:ext>
            </a:extLst>
          </p:cNvPr>
          <p:cNvSpPr txBox="1"/>
          <p:nvPr/>
        </p:nvSpPr>
        <p:spPr>
          <a:xfrm>
            <a:off x="3247092" y="2352937"/>
            <a:ext cx="16463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Back-End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E0FC1F-F63E-462C-95EE-5E7FD2CC0366}"/>
              </a:ext>
            </a:extLst>
          </p:cNvPr>
          <p:cNvSpPr txBox="1"/>
          <p:nvPr/>
        </p:nvSpPr>
        <p:spPr>
          <a:xfrm>
            <a:off x="523461" y="2743692"/>
            <a:ext cx="40740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데이터를 저장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관리하며 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Client </a:t>
            </a:r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의 요청을 </a:t>
            </a:r>
            <a:endParaRPr lang="en-US" altLang="ko-KR" sz="16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r"/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매끄럽게 전달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처리 할 수 있도록 구현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1595CA-F1C8-4314-BBB0-F1CD9FB4F28D}"/>
              </a:ext>
            </a:extLst>
          </p:cNvPr>
          <p:cNvSpPr txBox="1"/>
          <p:nvPr/>
        </p:nvSpPr>
        <p:spPr>
          <a:xfrm>
            <a:off x="6583059" y="5497020"/>
            <a:ext cx="8328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SNG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5C86EB-CA28-469F-84AF-774632D2E05A}"/>
              </a:ext>
            </a:extLst>
          </p:cNvPr>
          <p:cNvSpPr txBox="1"/>
          <p:nvPr/>
        </p:nvSpPr>
        <p:spPr>
          <a:xfrm>
            <a:off x="6545879" y="5847512"/>
            <a:ext cx="52674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사용자가 자신의 공간에 물건 배치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관리 등 구현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여행중 획득한 기록을 확인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관리 등 구현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90900E-BDC4-4B4F-B972-EEAB0BE8F563}"/>
              </a:ext>
            </a:extLst>
          </p:cNvPr>
          <p:cNvSpPr txBox="1"/>
          <p:nvPr/>
        </p:nvSpPr>
        <p:spPr>
          <a:xfrm>
            <a:off x="8319509" y="2320210"/>
            <a:ext cx="8486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그 외</a:t>
            </a:r>
            <a:endParaRPr lang="en-US" altLang="ko-KR" sz="2000" b="1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BE0E1D-DD63-4FFE-9E2F-81FF6B782BC6}"/>
              </a:ext>
            </a:extLst>
          </p:cNvPr>
          <p:cNvSpPr txBox="1"/>
          <p:nvPr/>
        </p:nvSpPr>
        <p:spPr>
          <a:xfrm>
            <a:off x="8364367" y="2672635"/>
            <a:ext cx="36882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Amazon</a:t>
            </a:r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AWS</a:t>
            </a:r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를 활용하여 서비스 배포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HTTPS</a:t>
            </a:r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적용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Web</a:t>
            </a:r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Application</a:t>
            </a:r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구현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</p:txBody>
      </p:sp>
      <p:grpSp>
        <p:nvGrpSpPr>
          <p:cNvPr id="83" name="Google Shape;10748;p60">
            <a:extLst>
              <a:ext uri="{FF2B5EF4-FFF2-40B4-BE49-F238E27FC236}">
                <a16:creationId xmlns:a16="http://schemas.microsoft.com/office/drawing/2014/main" id="{D623BEFD-447F-4EEA-8270-26ECF54EC5FA}"/>
              </a:ext>
            </a:extLst>
          </p:cNvPr>
          <p:cNvGrpSpPr/>
          <p:nvPr/>
        </p:nvGrpSpPr>
        <p:grpSpPr>
          <a:xfrm>
            <a:off x="4269707" y="3955361"/>
            <a:ext cx="885688" cy="892234"/>
            <a:chOff x="5771483" y="1515787"/>
            <a:chExt cx="357359" cy="357391"/>
          </a:xfrm>
          <a:solidFill>
            <a:srgbClr val="29436D"/>
          </a:solidFill>
        </p:grpSpPr>
        <p:sp>
          <p:nvSpPr>
            <p:cNvPr id="84" name="Google Shape;10749;p60">
              <a:extLst>
                <a:ext uri="{FF2B5EF4-FFF2-40B4-BE49-F238E27FC236}">
                  <a16:creationId xmlns:a16="http://schemas.microsoft.com/office/drawing/2014/main" id="{F0738738-2C1D-47BB-9F62-D69EC58AB943}"/>
                </a:ext>
              </a:extLst>
            </p:cNvPr>
            <p:cNvSpPr/>
            <p:nvPr/>
          </p:nvSpPr>
          <p:spPr>
            <a:xfrm>
              <a:off x="5771483" y="1515787"/>
              <a:ext cx="357359" cy="357391"/>
            </a:xfrm>
            <a:custGeom>
              <a:avLst/>
              <a:gdLst/>
              <a:ahLst/>
              <a:cxnLst/>
              <a:rect l="l" t="t" r="r" b="b"/>
              <a:pathLst>
                <a:path w="11228" h="11229" extrusionOk="0">
                  <a:moveTo>
                    <a:pt x="6334" y="346"/>
                  </a:moveTo>
                  <a:cubicBezTo>
                    <a:pt x="6334" y="346"/>
                    <a:pt x="6346" y="346"/>
                    <a:pt x="6346" y="358"/>
                  </a:cubicBezTo>
                  <a:lnTo>
                    <a:pt x="6346" y="822"/>
                  </a:lnTo>
                  <a:cubicBezTo>
                    <a:pt x="6346" y="989"/>
                    <a:pt x="6454" y="1120"/>
                    <a:pt x="6608" y="1156"/>
                  </a:cubicBezTo>
                  <a:cubicBezTo>
                    <a:pt x="7132" y="1275"/>
                    <a:pt x="7644" y="1477"/>
                    <a:pt x="8097" y="1763"/>
                  </a:cubicBezTo>
                  <a:cubicBezTo>
                    <a:pt x="8157" y="1798"/>
                    <a:pt x="8225" y="1817"/>
                    <a:pt x="8290" y="1817"/>
                  </a:cubicBezTo>
                  <a:cubicBezTo>
                    <a:pt x="8377" y="1817"/>
                    <a:pt x="8459" y="1784"/>
                    <a:pt x="8513" y="1715"/>
                  </a:cubicBezTo>
                  <a:lnTo>
                    <a:pt x="8847" y="1394"/>
                  </a:lnTo>
                  <a:lnTo>
                    <a:pt x="8859" y="1394"/>
                  </a:lnTo>
                  <a:lnTo>
                    <a:pt x="9859" y="2382"/>
                  </a:lnTo>
                  <a:lnTo>
                    <a:pt x="9859" y="2406"/>
                  </a:lnTo>
                  <a:lnTo>
                    <a:pt x="9525" y="2727"/>
                  </a:lnTo>
                  <a:cubicBezTo>
                    <a:pt x="9406" y="2846"/>
                    <a:pt x="9394" y="3013"/>
                    <a:pt x="9490" y="3144"/>
                  </a:cubicBezTo>
                  <a:cubicBezTo>
                    <a:pt x="9787" y="3608"/>
                    <a:pt x="9978" y="4097"/>
                    <a:pt x="10097" y="4632"/>
                  </a:cubicBezTo>
                  <a:cubicBezTo>
                    <a:pt x="10121" y="4799"/>
                    <a:pt x="10264" y="4906"/>
                    <a:pt x="10418" y="4906"/>
                  </a:cubicBezTo>
                  <a:lnTo>
                    <a:pt x="10883" y="4906"/>
                  </a:lnTo>
                  <a:cubicBezTo>
                    <a:pt x="10883" y="4906"/>
                    <a:pt x="10895" y="4906"/>
                    <a:pt x="10895" y="4918"/>
                  </a:cubicBezTo>
                  <a:lnTo>
                    <a:pt x="10883" y="6335"/>
                  </a:lnTo>
                  <a:lnTo>
                    <a:pt x="10418" y="6335"/>
                  </a:lnTo>
                  <a:cubicBezTo>
                    <a:pt x="10264" y="6335"/>
                    <a:pt x="10121" y="6430"/>
                    <a:pt x="10097" y="6597"/>
                  </a:cubicBezTo>
                  <a:cubicBezTo>
                    <a:pt x="9978" y="7121"/>
                    <a:pt x="9763" y="7621"/>
                    <a:pt x="9490" y="8085"/>
                  </a:cubicBezTo>
                  <a:cubicBezTo>
                    <a:pt x="9394" y="8216"/>
                    <a:pt x="9406" y="8407"/>
                    <a:pt x="9525" y="8502"/>
                  </a:cubicBezTo>
                  <a:lnTo>
                    <a:pt x="9859" y="8835"/>
                  </a:lnTo>
                  <a:lnTo>
                    <a:pt x="9859" y="8847"/>
                  </a:lnTo>
                  <a:lnTo>
                    <a:pt x="8859" y="9847"/>
                  </a:lnTo>
                  <a:lnTo>
                    <a:pt x="8847" y="9847"/>
                  </a:lnTo>
                  <a:lnTo>
                    <a:pt x="8513" y="9514"/>
                  </a:lnTo>
                  <a:cubicBezTo>
                    <a:pt x="8447" y="9448"/>
                    <a:pt x="8370" y="9415"/>
                    <a:pt x="8290" y="9415"/>
                  </a:cubicBezTo>
                  <a:cubicBezTo>
                    <a:pt x="8226" y="9415"/>
                    <a:pt x="8160" y="9436"/>
                    <a:pt x="8097" y="9478"/>
                  </a:cubicBezTo>
                  <a:cubicBezTo>
                    <a:pt x="7644" y="9776"/>
                    <a:pt x="7144" y="9966"/>
                    <a:pt x="6608" y="10085"/>
                  </a:cubicBezTo>
                  <a:cubicBezTo>
                    <a:pt x="6454" y="10109"/>
                    <a:pt x="6346" y="10252"/>
                    <a:pt x="6346" y="10407"/>
                  </a:cubicBezTo>
                  <a:lnTo>
                    <a:pt x="6346" y="10871"/>
                  </a:lnTo>
                  <a:cubicBezTo>
                    <a:pt x="6346" y="10871"/>
                    <a:pt x="6346" y="10883"/>
                    <a:pt x="6334" y="10883"/>
                  </a:cubicBezTo>
                  <a:lnTo>
                    <a:pt x="4930" y="10883"/>
                  </a:lnTo>
                  <a:cubicBezTo>
                    <a:pt x="4930" y="10883"/>
                    <a:pt x="4918" y="10883"/>
                    <a:pt x="4918" y="10871"/>
                  </a:cubicBezTo>
                  <a:lnTo>
                    <a:pt x="4918" y="10407"/>
                  </a:lnTo>
                  <a:cubicBezTo>
                    <a:pt x="4918" y="10252"/>
                    <a:pt x="4810" y="10109"/>
                    <a:pt x="4644" y="10085"/>
                  </a:cubicBezTo>
                  <a:cubicBezTo>
                    <a:pt x="4132" y="9966"/>
                    <a:pt x="3620" y="9752"/>
                    <a:pt x="3156" y="9478"/>
                  </a:cubicBezTo>
                  <a:cubicBezTo>
                    <a:pt x="3096" y="9442"/>
                    <a:pt x="3036" y="9419"/>
                    <a:pt x="2977" y="9419"/>
                  </a:cubicBezTo>
                  <a:cubicBezTo>
                    <a:pt x="2894" y="9419"/>
                    <a:pt x="2798" y="9442"/>
                    <a:pt x="2739" y="9514"/>
                  </a:cubicBezTo>
                  <a:lnTo>
                    <a:pt x="2417" y="9847"/>
                  </a:lnTo>
                  <a:lnTo>
                    <a:pt x="2405" y="9847"/>
                  </a:lnTo>
                  <a:lnTo>
                    <a:pt x="1405" y="8847"/>
                  </a:lnTo>
                  <a:lnTo>
                    <a:pt x="1405" y="8835"/>
                  </a:lnTo>
                  <a:lnTo>
                    <a:pt x="1727" y="8502"/>
                  </a:lnTo>
                  <a:cubicBezTo>
                    <a:pt x="1846" y="8383"/>
                    <a:pt x="1870" y="8228"/>
                    <a:pt x="1774" y="8085"/>
                  </a:cubicBezTo>
                  <a:cubicBezTo>
                    <a:pt x="1477" y="7621"/>
                    <a:pt x="1286" y="7133"/>
                    <a:pt x="1167" y="6597"/>
                  </a:cubicBezTo>
                  <a:cubicBezTo>
                    <a:pt x="1131" y="6430"/>
                    <a:pt x="1000" y="6335"/>
                    <a:pt x="834" y="6335"/>
                  </a:cubicBezTo>
                  <a:lnTo>
                    <a:pt x="381" y="6335"/>
                  </a:lnTo>
                  <a:cubicBezTo>
                    <a:pt x="381" y="6335"/>
                    <a:pt x="358" y="6335"/>
                    <a:pt x="358" y="6311"/>
                  </a:cubicBezTo>
                  <a:lnTo>
                    <a:pt x="358" y="4918"/>
                  </a:lnTo>
                  <a:cubicBezTo>
                    <a:pt x="358" y="4918"/>
                    <a:pt x="358" y="4906"/>
                    <a:pt x="381" y="4906"/>
                  </a:cubicBezTo>
                  <a:lnTo>
                    <a:pt x="834" y="4906"/>
                  </a:lnTo>
                  <a:cubicBezTo>
                    <a:pt x="1000" y="4906"/>
                    <a:pt x="1131" y="4799"/>
                    <a:pt x="1167" y="4632"/>
                  </a:cubicBezTo>
                  <a:cubicBezTo>
                    <a:pt x="1286" y="4108"/>
                    <a:pt x="1489" y="3608"/>
                    <a:pt x="1774" y="3144"/>
                  </a:cubicBezTo>
                  <a:cubicBezTo>
                    <a:pt x="1870" y="3013"/>
                    <a:pt x="1846" y="2834"/>
                    <a:pt x="1727" y="2727"/>
                  </a:cubicBezTo>
                  <a:lnTo>
                    <a:pt x="1405" y="2406"/>
                  </a:lnTo>
                  <a:lnTo>
                    <a:pt x="1405" y="2382"/>
                  </a:lnTo>
                  <a:lnTo>
                    <a:pt x="2405" y="1394"/>
                  </a:lnTo>
                  <a:lnTo>
                    <a:pt x="2417" y="1394"/>
                  </a:lnTo>
                  <a:lnTo>
                    <a:pt x="2739" y="1715"/>
                  </a:lnTo>
                  <a:cubicBezTo>
                    <a:pt x="2807" y="1784"/>
                    <a:pt x="2891" y="1817"/>
                    <a:pt x="2975" y="1817"/>
                  </a:cubicBezTo>
                  <a:cubicBezTo>
                    <a:pt x="3037" y="1817"/>
                    <a:pt x="3100" y="1798"/>
                    <a:pt x="3156" y="1763"/>
                  </a:cubicBezTo>
                  <a:cubicBezTo>
                    <a:pt x="3620" y="1465"/>
                    <a:pt x="4108" y="1275"/>
                    <a:pt x="4644" y="1156"/>
                  </a:cubicBezTo>
                  <a:cubicBezTo>
                    <a:pt x="4810" y="1120"/>
                    <a:pt x="4918" y="989"/>
                    <a:pt x="4918" y="822"/>
                  </a:cubicBezTo>
                  <a:lnTo>
                    <a:pt x="4918" y="358"/>
                  </a:lnTo>
                  <a:cubicBezTo>
                    <a:pt x="4918" y="358"/>
                    <a:pt x="4918" y="346"/>
                    <a:pt x="4930" y="346"/>
                  </a:cubicBezTo>
                  <a:close/>
                  <a:moveTo>
                    <a:pt x="4918" y="1"/>
                  </a:moveTo>
                  <a:cubicBezTo>
                    <a:pt x="4727" y="1"/>
                    <a:pt x="4572" y="156"/>
                    <a:pt x="4572" y="346"/>
                  </a:cubicBezTo>
                  <a:lnTo>
                    <a:pt x="4572" y="810"/>
                  </a:lnTo>
                  <a:cubicBezTo>
                    <a:pt x="4572" y="810"/>
                    <a:pt x="4572" y="822"/>
                    <a:pt x="4560" y="822"/>
                  </a:cubicBezTo>
                  <a:cubicBezTo>
                    <a:pt x="3989" y="941"/>
                    <a:pt x="3453" y="1168"/>
                    <a:pt x="2965" y="1477"/>
                  </a:cubicBezTo>
                  <a:lnTo>
                    <a:pt x="2953" y="1477"/>
                  </a:lnTo>
                  <a:lnTo>
                    <a:pt x="2620" y="1156"/>
                  </a:lnTo>
                  <a:cubicBezTo>
                    <a:pt x="2554" y="1090"/>
                    <a:pt x="2471" y="1057"/>
                    <a:pt x="2386" y="1057"/>
                  </a:cubicBezTo>
                  <a:cubicBezTo>
                    <a:pt x="2301" y="1057"/>
                    <a:pt x="2215" y="1090"/>
                    <a:pt x="2143" y="1156"/>
                  </a:cubicBezTo>
                  <a:lnTo>
                    <a:pt x="1155" y="2144"/>
                  </a:lnTo>
                  <a:cubicBezTo>
                    <a:pt x="1012" y="2287"/>
                    <a:pt x="1012" y="2489"/>
                    <a:pt x="1155" y="2620"/>
                  </a:cubicBezTo>
                  <a:lnTo>
                    <a:pt x="1477" y="2954"/>
                  </a:lnTo>
                  <a:lnTo>
                    <a:pt x="1477" y="2965"/>
                  </a:lnTo>
                  <a:cubicBezTo>
                    <a:pt x="1167" y="3454"/>
                    <a:pt x="941" y="3989"/>
                    <a:pt x="822" y="4561"/>
                  </a:cubicBezTo>
                  <a:cubicBezTo>
                    <a:pt x="822" y="4561"/>
                    <a:pt x="822" y="4573"/>
                    <a:pt x="810" y="4573"/>
                  </a:cubicBezTo>
                  <a:lnTo>
                    <a:pt x="346" y="4573"/>
                  </a:lnTo>
                  <a:cubicBezTo>
                    <a:pt x="155" y="4573"/>
                    <a:pt x="0" y="4728"/>
                    <a:pt x="0" y="4918"/>
                  </a:cubicBezTo>
                  <a:lnTo>
                    <a:pt x="0" y="6311"/>
                  </a:lnTo>
                  <a:cubicBezTo>
                    <a:pt x="0" y="6513"/>
                    <a:pt x="155" y="6656"/>
                    <a:pt x="346" y="6656"/>
                  </a:cubicBezTo>
                  <a:lnTo>
                    <a:pt x="810" y="6656"/>
                  </a:lnTo>
                  <a:cubicBezTo>
                    <a:pt x="810" y="6656"/>
                    <a:pt x="822" y="6656"/>
                    <a:pt x="822" y="6680"/>
                  </a:cubicBezTo>
                  <a:cubicBezTo>
                    <a:pt x="941" y="7240"/>
                    <a:pt x="1167" y="7776"/>
                    <a:pt x="1477" y="8264"/>
                  </a:cubicBezTo>
                  <a:lnTo>
                    <a:pt x="1477" y="8288"/>
                  </a:lnTo>
                  <a:lnTo>
                    <a:pt x="1155" y="8609"/>
                  </a:lnTo>
                  <a:cubicBezTo>
                    <a:pt x="1012" y="8740"/>
                    <a:pt x="1012" y="8954"/>
                    <a:pt x="1155" y="9085"/>
                  </a:cubicBezTo>
                  <a:lnTo>
                    <a:pt x="2143" y="10085"/>
                  </a:lnTo>
                  <a:cubicBezTo>
                    <a:pt x="2215" y="10151"/>
                    <a:pt x="2301" y="10184"/>
                    <a:pt x="2386" y="10184"/>
                  </a:cubicBezTo>
                  <a:cubicBezTo>
                    <a:pt x="2471" y="10184"/>
                    <a:pt x="2554" y="10151"/>
                    <a:pt x="2620" y="10085"/>
                  </a:cubicBezTo>
                  <a:lnTo>
                    <a:pt x="2953" y="9752"/>
                  </a:lnTo>
                  <a:lnTo>
                    <a:pt x="2965" y="9752"/>
                  </a:lnTo>
                  <a:cubicBezTo>
                    <a:pt x="3453" y="10073"/>
                    <a:pt x="3989" y="10288"/>
                    <a:pt x="4560" y="10407"/>
                  </a:cubicBezTo>
                  <a:cubicBezTo>
                    <a:pt x="4560" y="10407"/>
                    <a:pt x="4572" y="10407"/>
                    <a:pt x="4572" y="10431"/>
                  </a:cubicBezTo>
                  <a:lnTo>
                    <a:pt x="4572" y="10883"/>
                  </a:lnTo>
                  <a:cubicBezTo>
                    <a:pt x="4572" y="11085"/>
                    <a:pt x="4727" y="11228"/>
                    <a:pt x="4918" y="11228"/>
                  </a:cubicBezTo>
                  <a:lnTo>
                    <a:pt x="6311" y="11228"/>
                  </a:lnTo>
                  <a:cubicBezTo>
                    <a:pt x="6513" y="11228"/>
                    <a:pt x="6656" y="11085"/>
                    <a:pt x="6656" y="10883"/>
                  </a:cubicBezTo>
                  <a:lnTo>
                    <a:pt x="6656" y="10431"/>
                  </a:lnTo>
                  <a:cubicBezTo>
                    <a:pt x="6656" y="10431"/>
                    <a:pt x="6656" y="10407"/>
                    <a:pt x="6668" y="10407"/>
                  </a:cubicBezTo>
                  <a:cubicBezTo>
                    <a:pt x="7239" y="10288"/>
                    <a:pt x="7775" y="10062"/>
                    <a:pt x="8263" y="9752"/>
                  </a:cubicBezTo>
                  <a:lnTo>
                    <a:pt x="8275" y="9752"/>
                  </a:lnTo>
                  <a:lnTo>
                    <a:pt x="8609" y="10085"/>
                  </a:lnTo>
                  <a:cubicBezTo>
                    <a:pt x="8674" y="10151"/>
                    <a:pt x="8760" y="10184"/>
                    <a:pt x="8847" y="10184"/>
                  </a:cubicBezTo>
                  <a:cubicBezTo>
                    <a:pt x="8933" y="10184"/>
                    <a:pt x="9019" y="10151"/>
                    <a:pt x="9085" y="10085"/>
                  </a:cubicBezTo>
                  <a:lnTo>
                    <a:pt x="10085" y="9085"/>
                  </a:lnTo>
                  <a:cubicBezTo>
                    <a:pt x="10216" y="8954"/>
                    <a:pt x="10216" y="8740"/>
                    <a:pt x="10085" y="8609"/>
                  </a:cubicBezTo>
                  <a:lnTo>
                    <a:pt x="9752" y="8288"/>
                  </a:lnTo>
                  <a:lnTo>
                    <a:pt x="9752" y="8264"/>
                  </a:lnTo>
                  <a:cubicBezTo>
                    <a:pt x="10061" y="7776"/>
                    <a:pt x="10287" y="7240"/>
                    <a:pt x="10406" y="6680"/>
                  </a:cubicBezTo>
                  <a:cubicBezTo>
                    <a:pt x="10406" y="6680"/>
                    <a:pt x="10406" y="6656"/>
                    <a:pt x="10418" y="6656"/>
                  </a:cubicBezTo>
                  <a:lnTo>
                    <a:pt x="10883" y="6656"/>
                  </a:lnTo>
                  <a:cubicBezTo>
                    <a:pt x="11073" y="6656"/>
                    <a:pt x="11228" y="6513"/>
                    <a:pt x="11228" y="6311"/>
                  </a:cubicBezTo>
                  <a:lnTo>
                    <a:pt x="11228" y="4918"/>
                  </a:lnTo>
                  <a:cubicBezTo>
                    <a:pt x="11228" y="4728"/>
                    <a:pt x="11073" y="4573"/>
                    <a:pt x="10883" y="4573"/>
                  </a:cubicBezTo>
                  <a:lnTo>
                    <a:pt x="10418" y="4573"/>
                  </a:lnTo>
                  <a:cubicBezTo>
                    <a:pt x="10418" y="4573"/>
                    <a:pt x="10406" y="4573"/>
                    <a:pt x="10406" y="4561"/>
                  </a:cubicBezTo>
                  <a:cubicBezTo>
                    <a:pt x="10287" y="3989"/>
                    <a:pt x="10061" y="3454"/>
                    <a:pt x="9752" y="2965"/>
                  </a:cubicBezTo>
                  <a:lnTo>
                    <a:pt x="9752" y="2954"/>
                  </a:lnTo>
                  <a:lnTo>
                    <a:pt x="10085" y="2620"/>
                  </a:lnTo>
                  <a:cubicBezTo>
                    <a:pt x="10216" y="2489"/>
                    <a:pt x="10216" y="2287"/>
                    <a:pt x="10085" y="2144"/>
                  </a:cubicBezTo>
                  <a:lnTo>
                    <a:pt x="9085" y="1156"/>
                  </a:lnTo>
                  <a:cubicBezTo>
                    <a:pt x="9019" y="1090"/>
                    <a:pt x="8933" y="1057"/>
                    <a:pt x="8847" y="1057"/>
                  </a:cubicBezTo>
                  <a:cubicBezTo>
                    <a:pt x="8760" y="1057"/>
                    <a:pt x="8674" y="1090"/>
                    <a:pt x="8609" y="1156"/>
                  </a:cubicBezTo>
                  <a:lnTo>
                    <a:pt x="8275" y="1477"/>
                  </a:lnTo>
                  <a:lnTo>
                    <a:pt x="8263" y="1477"/>
                  </a:lnTo>
                  <a:cubicBezTo>
                    <a:pt x="7775" y="1168"/>
                    <a:pt x="7239" y="941"/>
                    <a:pt x="6668" y="822"/>
                  </a:cubicBezTo>
                  <a:cubicBezTo>
                    <a:pt x="6668" y="822"/>
                    <a:pt x="6656" y="822"/>
                    <a:pt x="6656" y="810"/>
                  </a:cubicBezTo>
                  <a:lnTo>
                    <a:pt x="6656" y="346"/>
                  </a:lnTo>
                  <a:cubicBezTo>
                    <a:pt x="6656" y="156"/>
                    <a:pt x="6513" y="1"/>
                    <a:pt x="63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0750;p60">
              <a:extLst>
                <a:ext uri="{FF2B5EF4-FFF2-40B4-BE49-F238E27FC236}">
                  <a16:creationId xmlns:a16="http://schemas.microsoft.com/office/drawing/2014/main" id="{FB2759B8-7411-443A-9F3A-D56454AD7F52}"/>
                </a:ext>
              </a:extLst>
            </p:cNvPr>
            <p:cNvSpPr/>
            <p:nvPr/>
          </p:nvSpPr>
          <p:spPr>
            <a:xfrm>
              <a:off x="5837429" y="1583070"/>
              <a:ext cx="185713" cy="183613"/>
            </a:xfrm>
            <a:custGeom>
              <a:avLst/>
              <a:gdLst/>
              <a:ahLst/>
              <a:cxnLst/>
              <a:rect l="l" t="t" r="r" b="b"/>
              <a:pathLst>
                <a:path w="5835" h="5769" extrusionOk="0">
                  <a:moveTo>
                    <a:pt x="3566" y="1"/>
                  </a:moveTo>
                  <a:cubicBezTo>
                    <a:pt x="3505" y="1"/>
                    <a:pt x="3443" y="3"/>
                    <a:pt x="3381" y="6"/>
                  </a:cubicBezTo>
                  <a:cubicBezTo>
                    <a:pt x="2512" y="54"/>
                    <a:pt x="1703" y="411"/>
                    <a:pt x="1072" y="1030"/>
                  </a:cubicBezTo>
                  <a:cubicBezTo>
                    <a:pt x="464" y="1649"/>
                    <a:pt x="95" y="2459"/>
                    <a:pt x="48" y="3340"/>
                  </a:cubicBezTo>
                  <a:cubicBezTo>
                    <a:pt x="0" y="4209"/>
                    <a:pt x="286" y="5054"/>
                    <a:pt x="822" y="5709"/>
                  </a:cubicBezTo>
                  <a:cubicBezTo>
                    <a:pt x="845" y="5757"/>
                    <a:pt x="893" y="5769"/>
                    <a:pt x="953" y="5769"/>
                  </a:cubicBezTo>
                  <a:cubicBezTo>
                    <a:pt x="988" y="5769"/>
                    <a:pt x="1024" y="5745"/>
                    <a:pt x="1060" y="5733"/>
                  </a:cubicBezTo>
                  <a:cubicBezTo>
                    <a:pt x="1131" y="5673"/>
                    <a:pt x="1131" y="5566"/>
                    <a:pt x="1084" y="5495"/>
                  </a:cubicBezTo>
                  <a:cubicBezTo>
                    <a:pt x="595" y="4888"/>
                    <a:pt x="345" y="4126"/>
                    <a:pt x="393" y="3352"/>
                  </a:cubicBezTo>
                  <a:cubicBezTo>
                    <a:pt x="429" y="2566"/>
                    <a:pt x="762" y="1816"/>
                    <a:pt x="1310" y="1268"/>
                  </a:cubicBezTo>
                  <a:cubicBezTo>
                    <a:pt x="1857" y="720"/>
                    <a:pt x="2608" y="399"/>
                    <a:pt x="3393" y="351"/>
                  </a:cubicBezTo>
                  <a:cubicBezTo>
                    <a:pt x="3456" y="348"/>
                    <a:pt x="3518" y="346"/>
                    <a:pt x="3580" y="346"/>
                  </a:cubicBezTo>
                  <a:cubicBezTo>
                    <a:pt x="4291" y="346"/>
                    <a:pt x="4989" y="593"/>
                    <a:pt x="5536" y="1042"/>
                  </a:cubicBezTo>
                  <a:cubicBezTo>
                    <a:pt x="5567" y="1068"/>
                    <a:pt x="5605" y="1080"/>
                    <a:pt x="5642" y="1080"/>
                  </a:cubicBezTo>
                  <a:cubicBezTo>
                    <a:pt x="5692" y="1080"/>
                    <a:pt x="5741" y="1059"/>
                    <a:pt x="5775" y="1018"/>
                  </a:cubicBezTo>
                  <a:cubicBezTo>
                    <a:pt x="5834" y="947"/>
                    <a:pt x="5822" y="840"/>
                    <a:pt x="5751" y="780"/>
                  </a:cubicBezTo>
                  <a:cubicBezTo>
                    <a:pt x="5121" y="283"/>
                    <a:pt x="4358" y="1"/>
                    <a:pt x="3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0751;p60">
              <a:extLst>
                <a:ext uri="{FF2B5EF4-FFF2-40B4-BE49-F238E27FC236}">
                  <a16:creationId xmlns:a16="http://schemas.microsoft.com/office/drawing/2014/main" id="{3226072A-C28F-456A-B4E1-E356FB0024C5}"/>
                </a:ext>
              </a:extLst>
            </p:cNvPr>
            <p:cNvSpPr/>
            <p:nvPr/>
          </p:nvSpPr>
          <p:spPr>
            <a:xfrm>
              <a:off x="5876068" y="1616584"/>
              <a:ext cx="186859" cy="189501"/>
            </a:xfrm>
            <a:custGeom>
              <a:avLst/>
              <a:gdLst/>
              <a:ahLst/>
              <a:cxnLst/>
              <a:rect l="l" t="t" r="r" b="b"/>
              <a:pathLst>
                <a:path w="5871" h="5954" extrusionOk="0">
                  <a:moveTo>
                    <a:pt x="3406" y="322"/>
                  </a:moveTo>
                  <a:lnTo>
                    <a:pt x="3406" y="1013"/>
                  </a:lnTo>
                  <a:cubicBezTo>
                    <a:pt x="3406" y="1108"/>
                    <a:pt x="3370" y="1227"/>
                    <a:pt x="3322" y="1322"/>
                  </a:cubicBezTo>
                  <a:lnTo>
                    <a:pt x="3239" y="1489"/>
                  </a:lnTo>
                  <a:cubicBezTo>
                    <a:pt x="3227" y="1513"/>
                    <a:pt x="3227" y="1525"/>
                    <a:pt x="3227" y="1561"/>
                  </a:cubicBezTo>
                  <a:lnTo>
                    <a:pt x="3227" y="1918"/>
                  </a:lnTo>
                  <a:cubicBezTo>
                    <a:pt x="3227" y="2156"/>
                    <a:pt x="3132" y="2382"/>
                    <a:pt x="2953" y="2561"/>
                  </a:cubicBezTo>
                  <a:cubicBezTo>
                    <a:pt x="2775" y="2715"/>
                    <a:pt x="2548" y="2811"/>
                    <a:pt x="2310" y="2811"/>
                  </a:cubicBezTo>
                  <a:cubicBezTo>
                    <a:pt x="1834" y="2799"/>
                    <a:pt x="1453" y="2370"/>
                    <a:pt x="1453" y="1882"/>
                  </a:cubicBezTo>
                  <a:lnTo>
                    <a:pt x="1453" y="1572"/>
                  </a:lnTo>
                  <a:cubicBezTo>
                    <a:pt x="1453" y="1549"/>
                    <a:pt x="1453" y="1525"/>
                    <a:pt x="1441" y="1501"/>
                  </a:cubicBezTo>
                  <a:lnTo>
                    <a:pt x="1334" y="1287"/>
                  </a:lnTo>
                  <a:cubicBezTo>
                    <a:pt x="1298" y="1215"/>
                    <a:pt x="1274" y="1132"/>
                    <a:pt x="1274" y="1049"/>
                  </a:cubicBezTo>
                  <a:lnTo>
                    <a:pt x="1274" y="1037"/>
                  </a:lnTo>
                  <a:cubicBezTo>
                    <a:pt x="1274" y="644"/>
                    <a:pt x="1584" y="322"/>
                    <a:pt x="1989" y="322"/>
                  </a:cubicBezTo>
                  <a:close/>
                  <a:moveTo>
                    <a:pt x="1989" y="3073"/>
                  </a:moveTo>
                  <a:cubicBezTo>
                    <a:pt x="2084" y="3108"/>
                    <a:pt x="2191" y="3132"/>
                    <a:pt x="2310" y="3132"/>
                  </a:cubicBezTo>
                  <a:lnTo>
                    <a:pt x="2358" y="3132"/>
                  </a:lnTo>
                  <a:cubicBezTo>
                    <a:pt x="2477" y="3132"/>
                    <a:pt x="2608" y="3120"/>
                    <a:pt x="2715" y="3073"/>
                  </a:cubicBezTo>
                  <a:lnTo>
                    <a:pt x="2715" y="3073"/>
                  </a:lnTo>
                  <a:cubicBezTo>
                    <a:pt x="2703" y="3132"/>
                    <a:pt x="2715" y="3180"/>
                    <a:pt x="2727" y="3227"/>
                  </a:cubicBezTo>
                  <a:lnTo>
                    <a:pt x="2596" y="3358"/>
                  </a:lnTo>
                  <a:cubicBezTo>
                    <a:pt x="2525" y="3430"/>
                    <a:pt x="2429" y="3466"/>
                    <a:pt x="2346" y="3466"/>
                  </a:cubicBezTo>
                  <a:cubicBezTo>
                    <a:pt x="2251" y="3466"/>
                    <a:pt x="2144" y="3418"/>
                    <a:pt x="2084" y="3358"/>
                  </a:cubicBezTo>
                  <a:lnTo>
                    <a:pt x="1953" y="3227"/>
                  </a:lnTo>
                  <a:cubicBezTo>
                    <a:pt x="1965" y="3180"/>
                    <a:pt x="1989" y="3120"/>
                    <a:pt x="1989" y="3073"/>
                  </a:cubicBezTo>
                  <a:close/>
                  <a:moveTo>
                    <a:pt x="2953" y="3489"/>
                  </a:moveTo>
                  <a:cubicBezTo>
                    <a:pt x="3001" y="3525"/>
                    <a:pt x="3048" y="3537"/>
                    <a:pt x="3108" y="3549"/>
                  </a:cubicBezTo>
                  <a:lnTo>
                    <a:pt x="3703" y="3716"/>
                  </a:lnTo>
                  <a:cubicBezTo>
                    <a:pt x="3846" y="3763"/>
                    <a:pt x="3965" y="3906"/>
                    <a:pt x="3965" y="4061"/>
                  </a:cubicBezTo>
                  <a:lnTo>
                    <a:pt x="3965" y="5192"/>
                  </a:lnTo>
                  <a:lnTo>
                    <a:pt x="3941" y="5192"/>
                  </a:lnTo>
                  <a:cubicBezTo>
                    <a:pt x="3822" y="5263"/>
                    <a:pt x="3703" y="5323"/>
                    <a:pt x="3560" y="5371"/>
                  </a:cubicBezTo>
                  <a:lnTo>
                    <a:pt x="3560" y="4370"/>
                  </a:lnTo>
                  <a:cubicBezTo>
                    <a:pt x="3560" y="4287"/>
                    <a:pt x="3489" y="4204"/>
                    <a:pt x="3406" y="4204"/>
                  </a:cubicBezTo>
                  <a:cubicBezTo>
                    <a:pt x="3310" y="4204"/>
                    <a:pt x="3239" y="4287"/>
                    <a:pt x="3239" y="4370"/>
                  </a:cubicBezTo>
                  <a:lnTo>
                    <a:pt x="3239" y="5490"/>
                  </a:lnTo>
                  <a:cubicBezTo>
                    <a:pt x="3001" y="5561"/>
                    <a:pt x="2763" y="5597"/>
                    <a:pt x="2513" y="5609"/>
                  </a:cubicBezTo>
                  <a:lnTo>
                    <a:pt x="2346" y="5609"/>
                  </a:lnTo>
                  <a:cubicBezTo>
                    <a:pt x="2048" y="5609"/>
                    <a:pt x="1751" y="5561"/>
                    <a:pt x="1453" y="5478"/>
                  </a:cubicBezTo>
                  <a:lnTo>
                    <a:pt x="1453" y="4359"/>
                  </a:lnTo>
                  <a:cubicBezTo>
                    <a:pt x="1453" y="4263"/>
                    <a:pt x="1382" y="4192"/>
                    <a:pt x="1286" y="4192"/>
                  </a:cubicBezTo>
                  <a:cubicBezTo>
                    <a:pt x="1203" y="4192"/>
                    <a:pt x="1120" y="4263"/>
                    <a:pt x="1120" y="4359"/>
                  </a:cubicBezTo>
                  <a:lnTo>
                    <a:pt x="1120" y="5359"/>
                  </a:lnTo>
                  <a:cubicBezTo>
                    <a:pt x="989" y="5299"/>
                    <a:pt x="870" y="5240"/>
                    <a:pt x="751" y="5180"/>
                  </a:cubicBezTo>
                  <a:lnTo>
                    <a:pt x="751" y="4061"/>
                  </a:lnTo>
                  <a:cubicBezTo>
                    <a:pt x="751" y="3894"/>
                    <a:pt x="858" y="3763"/>
                    <a:pt x="1024" y="3716"/>
                  </a:cubicBezTo>
                  <a:lnTo>
                    <a:pt x="1620" y="3549"/>
                  </a:lnTo>
                  <a:cubicBezTo>
                    <a:pt x="1655" y="3537"/>
                    <a:pt x="1715" y="3513"/>
                    <a:pt x="1763" y="3489"/>
                  </a:cubicBezTo>
                  <a:lnTo>
                    <a:pt x="1870" y="3597"/>
                  </a:lnTo>
                  <a:cubicBezTo>
                    <a:pt x="2001" y="3727"/>
                    <a:pt x="2179" y="3811"/>
                    <a:pt x="2358" y="3811"/>
                  </a:cubicBezTo>
                  <a:cubicBezTo>
                    <a:pt x="2537" y="3811"/>
                    <a:pt x="2715" y="3727"/>
                    <a:pt x="2846" y="3597"/>
                  </a:cubicBezTo>
                  <a:lnTo>
                    <a:pt x="2953" y="3489"/>
                  </a:lnTo>
                  <a:close/>
                  <a:moveTo>
                    <a:pt x="1953" y="1"/>
                  </a:moveTo>
                  <a:cubicBezTo>
                    <a:pt x="1382" y="1"/>
                    <a:pt x="917" y="453"/>
                    <a:pt x="917" y="1037"/>
                  </a:cubicBezTo>
                  <a:lnTo>
                    <a:pt x="917" y="1049"/>
                  </a:lnTo>
                  <a:cubicBezTo>
                    <a:pt x="917" y="1191"/>
                    <a:pt x="941" y="1322"/>
                    <a:pt x="1001" y="1441"/>
                  </a:cubicBezTo>
                  <a:lnTo>
                    <a:pt x="1096" y="1608"/>
                  </a:lnTo>
                  <a:lnTo>
                    <a:pt x="1096" y="1870"/>
                  </a:lnTo>
                  <a:cubicBezTo>
                    <a:pt x="1096" y="2299"/>
                    <a:pt x="1298" y="2680"/>
                    <a:pt x="1620" y="2918"/>
                  </a:cubicBezTo>
                  <a:lnTo>
                    <a:pt x="1620" y="3061"/>
                  </a:lnTo>
                  <a:cubicBezTo>
                    <a:pt x="1620" y="3156"/>
                    <a:pt x="1548" y="3227"/>
                    <a:pt x="1477" y="3239"/>
                  </a:cubicBezTo>
                  <a:lnTo>
                    <a:pt x="882" y="3406"/>
                  </a:lnTo>
                  <a:cubicBezTo>
                    <a:pt x="584" y="3489"/>
                    <a:pt x="381" y="3763"/>
                    <a:pt x="381" y="4073"/>
                  </a:cubicBezTo>
                  <a:lnTo>
                    <a:pt x="381" y="4966"/>
                  </a:lnTo>
                  <a:cubicBezTo>
                    <a:pt x="346" y="4954"/>
                    <a:pt x="334" y="4918"/>
                    <a:pt x="298" y="4906"/>
                  </a:cubicBezTo>
                  <a:cubicBezTo>
                    <a:pt x="268" y="4881"/>
                    <a:pt x="232" y="4869"/>
                    <a:pt x="196" y="4869"/>
                  </a:cubicBezTo>
                  <a:cubicBezTo>
                    <a:pt x="146" y="4869"/>
                    <a:pt x="95" y="4893"/>
                    <a:pt x="60" y="4942"/>
                  </a:cubicBezTo>
                  <a:cubicBezTo>
                    <a:pt x="0" y="5013"/>
                    <a:pt x="24" y="5121"/>
                    <a:pt x="96" y="5180"/>
                  </a:cubicBezTo>
                  <a:cubicBezTo>
                    <a:pt x="727" y="5680"/>
                    <a:pt x="1501" y="5954"/>
                    <a:pt x="2298" y="5954"/>
                  </a:cubicBezTo>
                  <a:lnTo>
                    <a:pt x="2477" y="5954"/>
                  </a:lnTo>
                  <a:cubicBezTo>
                    <a:pt x="3334" y="5906"/>
                    <a:pt x="4156" y="5549"/>
                    <a:pt x="4787" y="4918"/>
                  </a:cubicBezTo>
                  <a:cubicBezTo>
                    <a:pt x="5394" y="4311"/>
                    <a:pt x="5763" y="3489"/>
                    <a:pt x="5811" y="2620"/>
                  </a:cubicBezTo>
                  <a:cubicBezTo>
                    <a:pt x="5870" y="1763"/>
                    <a:pt x="5596" y="918"/>
                    <a:pt x="5049" y="251"/>
                  </a:cubicBezTo>
                  <a:cubicBezTo>
                    <a:pt x="5014" y="209"/>
                    <a:pt x="4967" y="192"/>
                    <a:pt x="4917" y="192"/>
                  </a:cubicBezTo>
                  <a:cubicBezTo>
                    <a:pt x="4882" y="192"/>
                    <a:pt x="4845" y="200"/>
                    <a:pt x="4811" y="215"/>
                  </a:cubicBezTo>
                  <a:cubicBezTo>
                    <a:pt x="4739" y="275"/>
                    <a:pt x="4739" y="382"/>
                    <a:pt x="4787" y="453"/>
                  </a:cubicBezTo>
                  <a:cubicBezTo>
                    <a:pt x="5275" y="1072"/>
                    <a:pt x="5525" y="1822"/>
                    <a:pt x="5489" y="2596"/>
                  </a:cubicBezTo>
                  <a:cubicBezTo>
                    <a:pt x="5442" y="3394"/>
                    <a:pt x="5108" y="4132"/>
                    <a:pt x="4561" y="4680"/>
                  </a:cubicBezTo>
                  <a:cubicBezTo>
                    <a:pt x="4453" y="4787"/>
                    <a:pt x="4358" y="4882"/>
                    <a:pt x="4239" y="4966"/>
                  </a:cubicBezTo>
                  <a:lnTo>
                    <a:pt x="4239" y="4073"/>
                  </a:lnTo>
                  <a:cubicBezTo>
                    <a:pt x="4239" y="3763"/>
                    <a:pt x="4025" y="3489"/>
                    <a:pt x="3727" y="3406"/>
                  </a:cubicBezTo>
                  <a:lnTo>
                    <a:pt x="3132" y="3239"/>
                  </a:lnTo>
                  <a:cubicBezTo>
                    <a:pt x="3060" y="3216"/>
                    <a:pt x="3001" y="3144"/>
                    <a:pt x="3001" y="3061"/>
                  </a:cubicBezTo>
                  <a:lnTo>
                    <a:pt x="3001" y="2930"/>
                  </a:lnTo>
                  <a:cubicBezTo>
                    <a:pt x="3060" y="2882"/>
                    <a:pt x="3108" y="2858"/>
                    <a:pt x="3156" y="2799"/>
                  </a:cubicBezTo>
                  <a:cubicBezTo>
                    <a:pt x="3394" y="2561"/>
                    <a:pt x="3537" y="2263"/>
                    <a:pt x="3537" y="1918"/>
                  </a:cubicBezTo>
                  <a:lnTo>
                    <a:pt x="3537" y="1608"/>
                  </a:lnTo>
                  <a:lnTo>
                    <a:pt x="3596" y="1465"/>
                  </a:lnTo>
                  <a:cubicBezTo>
                    <a:pt x="3668" y="1322"/>
                    <a:pt x="3703" y="1168"/>
                    <a:pt x="3703" y="1013"/>
                  </a:cubicBezTo>
                  <a:lnTo>
                    <a:pt x="3703" y="156"/>
                  </a:lnTo>
                  <a:cubicBezTo>
                    <a:pt x="3703" y="72"/>
                    <a:pt x="3620" y="1"/>
                    <a:pt x="35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752;p60">
              <a:extLst>
                <a:ext uri="{FF2B5EF4-FFF2-40B4-BE49-F238E27FC236}">
                  <a16:creationId xmlns:a16="http://schemas.microsoft.com/office/drawing/2014/main" id="{37896A11-ECC1-464B-AD79-64FAD9376E41}"/>
                </a:ext>
              </a:extLst>
            </p:cNvPr>
            <p:cNvSpPr/>
            <p:nvPr/>
          </p:nvSpPr>
          <p:spPr>
            <a:xfrm>
              <a:off x="5928360" y="1644624"/>
              <a:ext cx="45131" cy="16328"/>
            </a:xfrm>
            <a:custGeom>
              <a:avLst/>
              <a:gdLst/>
              <a:ahLst/>
              <a:cxnLst/>
              <a:rect l="l" t="t" r="r" b="b"/>
              <a:pathLst>
                <a:path w="1418" h="513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346" y="334"/>
                    <a:pt x="882" y="370"/>
                    <a:pt x="1144" y="501"/>
                  </a:cubicBezTo>
                  <a:cubicBezTo>
                    <a:pt x="1179" y="513"/>
                    <a:pt x="1191" y="513"/>
                    <a:pt x="1227" y="513"/>
                  </a:cubicBezTo>
                  <a:cubicBezTo>
                    <a:pt x="1286" y="513"/>
                    <a:pt x="1346" y="489"/>
                    <a:pt x="1370" y="430"/>
                  </a:cubicBezTo>
                  <a:cubicBezTo>
                    <a:pt x="1417" y="334"/>
                    <a:pt x="1370" y="227"/>
                    <a:pt x="1298" y="203"/>
                  </a:cubicBezTo>
                  <a:cubicBezTo>
                    <a:pt x="905" y="1"/>
                    <a:pt x="19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12593;p62">
            <a:extLst>
              <a:ext uri="{FF2B5EF4-FFF2-40B4-BE49-F238E27FC236}">
                <a16:creationId xmlns:a16="http://schemas.microsoft.com/office/drawing/2014/main" id="{29710B99-5E6C-4D6D-85CA-4AA749598E70}"/>
              </a:ext>
            </a:extLst>
          </p:cNvPr>
          <p:cNvGrpSpPr/>
          <p:nvPr/>
        </p:nvGrpSpPr>
        <p:grpSpPr>
          <a:xfrm>
            <a:off x="7725064" y="3934039"/>
            <a:ext cx="987755" cy="886721"/>
            <a:chOff x="1865381" y="4277506"/>
            <a:chExt cx="396131" cy="355612"/>
          </a:xfrm>
          <a:solidFill>
            <a:srgbClr val="29436D"/>
          </a:solidFill>
        </p:grpSpPr>
        <p:sp>
          <p:nvSpPr>
            <p:cNvPr id="89" name="Google Shape;12594;p62">
              <a:extLst>
                <a:ext uri="{FF2B5EF4-FFF2-40B4-BE49-F238E27FC236}">
                  <a16:creationId xmlns:a16="http://schemas.microsoft.com/office/drawing/2014/main" id="{B6357596-D4D7-4F8E-A2DB-F296157DB2E8}"/>
                </a:ext>
              </a:extLst>
            </p:cNvPr>
            <p:cNvSpPr/>
            <p:nvPr/>
          </p:nvSpPr>
          <p:spPr>
            <a:xfrm>
              <a:off x="1865381" y="4277506"/>
              <a:ext cx="396131" cy="355612"/>
            </a:xfrm>
            <a:custGeom>
              <a:avLst/>
              <a:gdLst/>
              <a:ahLst/>
              <a:cxnLst/>
              <a:rect l="l" t="t" r="r" b="b"/>
              <a:pathLst>
                <a:path w="12455" h="11181" extrusionOk="0">
                  <a:moveTo>
                    <a:pt x="6240" y="322"/>
                  </a:moveTo>
                  <a:cubicBezTo>
                    <a:pt x="6883" y="322"/>
                    <a:pt x="7395" y="846"/>
                    <a:pt x="7395" y="1489"/>
                  </a:cubicBezTo>
                  <a:cubicBezTo>
                    <a:pt x="7395" y="2132"/>
                    <a:pt x="6883" y="2644"/>
                    <a:pt x="6240" y="2644"/>
                  </a:cubicBezTo>
                  <a:cubicBezTo>
                    <a:pt x="5597" y="2644"/>
                    <a:pt x="5073" y="2132"/>
                    <a:pt x="5073" y="1489"/>
                  </a:cubicBezTo>
                  <a:cubicBezTo>
                    <a:pt x="5073" y="834"/>
                    <a:pt x="5597" y="322"/>
                    <a:pt x="6240" y="322"/>
                  </a:cubicBezTo>
                  <a:close/>
                  <a:moveTo>
                    <a:pt x="8621" y="3703"/>
                  </a:moveTo>
                  <a:cubicBezTo>
                    <a:pt x="8943" y="3703"/>
                    <a:pt x="9276" y="3751"/>
                    <a:pt x="9585" y="3834"/>
                  </a:cubicBezTo>
                  <a:cubicBezTo>
                    <a:pt x="9657" y="4156"/>
                    <a:pt x="9705" y="4477"/>
                    <a:pt x="9705" y="4811"/>
                  </a:cubicBezTo>
                  <a:cubicBezTo>
                    <a:pt x="9705" y="6239"/>
                    <a:pt x="8847" y="7466"/>
                    <a:pt x="7609" y="7990"/>
                  </a:cubicBezTo>
                  <a:cubicBezTo>
                    <a:pt x="7669" y="7728"/>
                    <a:pt x="7692" y="7454"/>
                    <a:pt x="7692" y="7192"/>
                  </a:cubicBezTo>
                  <a:cubicBezTo>
                    <a:pt x="7692" y="6382"/>
                    <a:pt x="7454" y="5620"/>
                    <a:pt x="7002" y="4965"/>
                  </a:cubicBezTo>
                  <a:cubicBezTo>
                    <a:pt x="6859" y="4775"/>
                    <a:pt x="6704" y="4584"/>
                    <a:pt x="6526" y="4418"/>
                  </a:cubicBezTo>
                  <a:cubicBezTo>
                    <a:pt x="7097" y="3977"/>
                    <a:pt x="7835" y="3703"/>
                    <a:pt x="8621" y="3703"/>
                  </a:cubicBezTo>
                  <a:close/>
                  <a:moveTo>
                    <a:pt x="10478" y="7918"/>
                  </a:moveTo>
                  <a:lnTo>
                    <a:pt x="10598" y="8168"/>
                  </a:lnTo>
                  <a:lnTo>
                    <a:pt x="10359" y="8168"/>
                  </a:lnTo>
                  <a:lnTo>
                    <a:pt x="10478" y="7918"/>
                  </a:lnTo>
                  <a:close/>
                  <a:moveTo>
                    <a:pt x="6240" y="4656"/>
                  </a:moveTo>
                  <a:cubicBezTo>
                    <a:pt x="6407" y="4823"/>
                    <a:pt x="6561" y="4989"/>
                    <a:pt x="6704" y="5180"/>
                  </a:cubicBezTo>
                  <a:cubicBezTo>
                    <a:pt x="7121" y="5775"/>
                    <a:pt x="7335" y="6454"/>
                    <a:pt x="7335" y="7192"/>
                  </a:cubicBezTo>
                  <a:cubicBezTo>
                    <a:pt x="7335" y="7513"/>
                    <a:pt x="7299" y="7847"/>
                    <a:pt x="7204" y="8144"/>
                  </a:cubicBezTo>
                  <a:cubicBezTo>
                    <a:pt x="6907" y="8228"/>
                    <a:pt x="6585" y="8275"/>
                    <a:pt x="6252" y="8275"/>
                  </a:cubicBezTo>
                  <a:cubicBezTo>
                    <a:pt x="5930" y="8275"/>
                    <a:pt x="5597" y="8228"/>
                    <a:pt x="5299" y="8144"/>
                  </a:cubicBezTo>
                  <a:cubicBezTo>
                    <a:pt x="5180" y="7847"/>
                    <a:pt x="5133" y="7513"/>
                    <a:pt x="5133" y="7192"/>
                  </a:cubicBezTo>
                  <a:cubicBezTo>
                    <a:pt x="5133" y="6192"/>
                    <a:pt x="5549" y="5299"/>
                    <a:pt x="6240" y="4656"/>
                  </a:cubicBezTo>
                  <a:close/>
                  <a:moveTo>
                    <a:pt x="5430" y="8561"/>
                  </a:moveTo>
                  <a:lnTo>
                    <a:pt x="5430" y="8561"/>
                  </a:lnTo>
                  <a:cubicBezTo>
                    <a:pt x="5704" y="8621"/>
                    <a:pt x="5966" y="8644"/>
                    <a:pt x="6252" y="8644"/>
                  </a:cubicBezTo>
                  <a:cubicBezTo>
                    <a:pt x="6537" y="8644"/>
                    <a:pt x="6799" y="8621"/>
                    <a:pt x="7061" y="8561"/>
                  </a:cubicBezTo>
                  <a:lnTo>
                    <a:pt x="7061" y="8561"/>
                  </a:lnTo>
                  <a:cubicBezTo>
                    <a:pt x="6847" y="8990"/>
                    <a:pt x="6585" y="9395"/>
                    <a:pt x="6240" y="9716"/>
                  </a:cubicBezTo>
                  <a:cubicBezTo>
                    <a:pt x="5895" y="9395"/>
                    <a:pt x="5609" y="9002"/>
                    <a:pt x="5430" y="8561"/>
                  </a:cubicBezTo>
                  <a:close/>
                  <a:moveTo>
                    <a:pt x="2470" y="7643"/>
                  </a:moveTo>
                  <a:cubicBezTo>
                    <a:pt x="2693" y="7643"/>
                    <a:pt x="2903" y="7736"/>
                    <a:pt x="3049" y="7882"/>
                  </a:cubicBezTo>
                  <a:cubicBezTo>
                    <a:pt x="3216" y="8049"/>
                    <a:pt x="3323" y="8263"/>
                    <a:pt x="3323" y="8502"/>
                  </a:cubicBezTo>
                  <a:cubicBezTo>
                    <a:pt x="3323" y="8692"/>
                    <a:pt x="3263" y="8859"/>
                    <a:pt x="3144" y="9002"/>
                  </a:cubicBezTo>
                  <a:cubicBezTo>
                    <a:pt x="2954" y="9275"/>
                    <a:pt x="2799" y="9549"/>
                    <a:pt x="2739" y="9847"/>
                  </a:cubicBezTo>
                  <a:lnTo>
                    <a:pt x="2192" y="9847"/>
                  </a:lnTo>
                  <a:cubicBezTo>
                    <a:pt x="2132" y="9537"/>
                    <a:pt x="2001" y="9252"/>
                    <a:pt x="1799" y="9002"/>
                  </a:cubicBezTo>
                  <a:cubicBezTo>
                    <a:pt x="1680" y="8835"/>
                    <a:pt x="1620" y="8656"/>
                    <a:pt x="1620" y="8454"/>
                  </a:cubicBezTo>
                  <a:cubicBezTo>
                    <a:pt x="1644" y="8025"/>
                    <a:pt x="2001" y="7668"/>
                    <a:pt x="2430" y="7644"/>
                  </a:cubicBezTo>
                  <a:cubicBezTo>
                    <a:pt x="2443" y="7644"/>
                    <a:pt x="2457" y="7643"/>
                    <a:pt x="2470" y="7643"/>
                  </a:cubicBezTo>
                  <a:close/>
                  <a:moveTo>
                    <a:pt x="10300" y="8525"/>
                  </a:moveTo>
                  <a:lnTo>
                    <a:pt x="10300" y="10145"/>
                  </a:lnTo>
                  <a:lnTo>
                    <a:pt x="10109" y="10145"/>
                  </a:lnTo>
                  <a:lnTo>
                    <a:pt x="10109" y="8585"/>
                  </a:lnTo>
                  <a:cubicBezTo>
                    <a:pt x="10109" y="8561"/>
                    <a:pt x="10133" y="8525"/>
                    <a:pt x="10169" y="8525"/>
                  </a:cubicBezTo>
                  <a:close/>
                  <a:moveTo>
                    <a:pt x="10788" y="8525"/>
                  </a:moveTo>
                  <a:cubicBezTo>
                    <a:pt x="10824" y="8525"/>
                    <a:pt x="10848" y="8561"/>
                    <a:pt x="10848" y="8585"/>
                  </a:cubicBezTo>
                  <a:lnTo>
                    <a:pt x="10848" y="10145"/>
                  </a:lnTo>
                  <a:lnTo>
                    <a:pt x="10657" y="10145"/>
                  </a:lnTo>
                  <a:lnTo>
                    <a:pt x="10657" y="8525"/>
                  </a:lnTo>
                  <a:close/>
                  <a:moveTo>
                    <a:pt x="2847" y="10252"/>
                  </a:moveTo>
                  <a:lnTo>
                    <a:pt x="2847" y="10323"/>
                  </a:lnTo>
                  <a:lnTo>
                    <a:pt x="2073" y="10323"/>
                  </a:lnTo>
                  <a:lnTo>
                    <a:pt x="2073" y="10252"/>
                  </a:lnTo>
                  <a:close/>
                  <a:moveTo>
                    <a:pt x="2489" y="4013"/>
                  </a:moveTo>
                  <a:lnTo>
                    <a:pt x="2489" y="4013"/>
                  </a:lnTo>
                  <a:cubicBezTo>
                    <a:pt x="2430" y="4287"/>
                    <a:pt x="2394" y="4549"/>
                    <a:pt x="2394" y="4823"/>
                  </a:cubicBezTo>
                  <a:cubicBezTo>
                    <a:pt x="2394" y="6501"/>
                    <a:pt x="3489" y="7930"/>
                    <a:pt x="4990" y="8454"/>
                  </a:cubicBezTo>
                  <a:cubicBezTo>
                    <a:pt x="5180" y="9025"/>
                    <a:pt x="5525" y="9549"/>
                    <a:pt x="5954" y="9966"/>
                  </a:cubicBezTo>
                  <a:cubicBezTo>
                    <a:pt x="5371" y="10383"/>
                    <a:pt x="4644" y="10657"/>
                    <a:pt x="3859" y="10657"/>
                  </a:cubicBezTo>
                  <a:cubicBezTo>
                    <a:pt x="3644" y="10657"/>
                    <a:pt x="3430" y="10645"/>
                    <a:pt x="3216" y="10597"/>
                  </a:cubicBezTo>
                  <a:lnTo>
                    <a:pt x="3216" y="10192"/>
                  </a:lnTo>
                  <a:cubicBezTo>
                    <a:pt x="3216" y="10085"/>
                    <a:pt x="3168" y="10002"/>
                    <a:pt x="3097" y="9942"/>
                  </a:cubicBezTo>
                  <a:cubicBezTo>
                    <a:pt x="3156" y="9680"/>
                    <a:pt x="3263" y="9454"/>
                    <a:pt x="3430" y="9240"/>
                  </a:cubicBezTo>
                  <a:cubicBezTo>
                    <a:pt x="3585" y="9025"/>
                    <a:pt x="3680" y="8775"/>
                    <a:pt x="3680" y="8513"/>
                  </a:cubicBezTo>
                  <a:cubicBezTo>
                    <a:pt x="3680" y="8180"/>
                    <a:pt x="3549" y="7871"/>
                    <a:pt x="3311" y="7632"/>
                  </a:cubicBezTo>
                  <a:cubicBezTo>
                    <a:pt x="3072" y="7416"/>
                    <a:pt x="2769" y="7298"/>
                    <a:pt x="2462" y="7298"/>
                  </a:cubicBezTo>
                  <a:cubicBezTo>
                    <a:pt x="2447" y="7298"/>
                    <a:pt x="2433" y="7298"/>
                    <a:pt x="2418" y="7299"/>
                  </a:cubicBezTo>
                  <a:cubicBezTo>
                    <a:pt x="1787" y="7335"/>
                    <a:pt x="1275" y="7835"/>
                    <a:pt x="1263" y="8466"/>
                  </a:cubicBezTo>
                  <a:cubicBezTo>
                    <a:pt x="1251" y="8752"/>
                    <a:pt x="1346" y="9025"/>
                    <a:pt x="1525" y="9252"/>
                  </a:cubicBezTo>
                  <a:cubicBezTo>
                    <a:pt x="1680" y="9466"/>
                    <a:pt x="1787" y="9704"/>
                    <a:pt x="1846" y="9954"/>
                  </a:cubicBezTo>
                  <a:lnTo>
                    <a:pt x="1799" y="10002"/>
                  </a:lnTo>
                  <a:cubicBezTo>
                    <a:pt x="906" y="9347"/>
                    <a:pt x="382" y="8311"/>
                    <a:pt x="382" y="7204"/>
                  </a:cubicBezTo>
                  <a:cubicBezTo>
                    <a:pt x="382" y="5775"/>
                    <a:pt x="1251" y="4537"/>
                    <a:pt x="2489" y="4013"/>
                  </a:cubicBezTo>
                  <a:close/>
                  <a:moveTo>
                    <a:pt x="2847" y="10680"/>
                  </a:moveTo>
                  <a:lnTo>
                    <a:pt x="2847" y="10788"/>
                  </a:lnTo>
                  <a:lnTo>
                    <a:pt x="2073" y="10788"/>
                  </a:lnTo>
                  <a:lnTo>
                    <a:pt x="2073" y="10680"/>
                  </a:lnTo>
                  <a:close/>
                  <a:moveTo>
                    <a:pt x="10848" y="10526"/>
                  </a:moveTo>
                  <a:lnTo>
                    <a:pt x="10848" y="10728"/>
                  </a:lnTo>
                  <a:cubicBezTo>
                    <a:pt x="10848" y="10764"/>
                    <a:pt x="10824" y="10788"/>
                    <a:pt x="10788" y="10788"/>
                  </a:cubicBezTo>
                  <a:lnTo>
                    <a:pt x="10169" y="10788"/>
                  </a:lnTo>
                  <a:cubicBezTo>
                    <a:pt x="10133" y="10788"/>
                    <a:pt x="10109" y="10764"/>
                    <a:pt x="10109" y="10728"/>
                  </a:cubicBezTo>
                  <a:lnTo>
                    <a:pt x="10109" y="10526"/>
                  </a:lnTo>
                  <a:close/>
                  <a:moveTo>
                    <a:pt x="6228" y="0"/>
                  </a:moveTo>
                  <a:cubicBezTo>
                    <a:pt x="5454" y="0"/>
                    <a:pt x="4823" y="584"/>
                    <a:pt x="4716" y="1310"/>
                  </a:cubicBezTo>
                  <a:cubicBezTo>
                    <a:pt x="4049" y="1596"/>
                    <a:pt x="3466" y="2072"/>
                    <a:pt x="3049" y="2667"/>
                  </a:cubicBezTo>
                  <a:cubicBezTo>
                    <a:pt x="2858" y="2941"/>
                    <a:pt x="2692" y="3263"/>
                    <a:pt x="2597" y="3584"/>
                  </a:cubicBezTo>
                  <a:cubicBezTo>
                    <a:pt x="1084" y="4108"/>
                    <a:pt x="1" y="5537"/>
                    <a:pt x="1" y="7216"/>
                  </a:cubicBezTo>
                  <a:cubicBezTo>
                    <a:pt x="1" y="8502"/>
                    <a:pt x="632" y="9692"/>
                    <a:pt x="1704" y="10407"/>
                  </a:cubicBezTo>
                  <a:lnTo>
                    <a:pt x="1704" y="10847"/>
                  </a:lnTo>
                  <a:cubicBezTo>
                    <a:pt x="1704" y="11026"/>
                    <a:pt x="1846" y="11180"/>
                    <a:pt x="2025" y="11180"/>
                  </a:cubicBezTo>
                  <a:lnTo>
                    <a:pt x="2858" y="11180"/>
                  </a:lnTo>
                  <a:cubicBezTo>
                    <a:pt x="2989" y="11180"/>
                    <a:pt x="3108" y="11097"/>
                    <a:pt x="3156" y="10978"/>
                  </a:cubicBezTo>
                  <a:cubicBezTo>
                    <a:pt x="3382" y="11026"/>
                    <a:pt x="3609" y="11038"/>
                    <a:pt x="3823" y="11038"/>
                  </a:cubicBezTo>
                  <a:cubicBezTo>
                    <a:pt x="4716" y="11038"/>
                    <a:pt x="5549" y="10728"/>
                    <a:pt x="6204" y="10204"/>
                  </a:cubicBezTo>
                  <a:cubicBezTo>
                    <a:pt x="6764" y="10645"/>
                    <a:pt x="7419" y="10919"/>
                    <a:pt x="8157" y="11014"/>
                  </a:cubicBezTo>
                  <a:lnTo>
                    <a:pt x="8169" y="11014"/>
                  </a:lnTo>
                  <a:cubicBezTo>
                    <a:pt x="8264" y="11014"/>
                    <a:pt x="8335" y="10942"/>
                    <a:pt x="8347" y="10847"/>
                  </a:cubicBezTo>
                  <a:cubicBezTo>
                    <a:pt x="8371" y="10740"/>
                    <a:pt x="8288" y="10657"/>
                    <a:pt x="8192" y="10645"/>
                  </a:cubicBezTo>
                  <a:cubicBezTo>
                    <a:pt x="7550" y="10561"/>
                    <a:pt x="6966" y="10323"/>
                    <a:pt x="6490" y="9954"/>
                  </a:cubicBezTo>
                  <a:cubicBezTo>
                    <a:pt x="6918" y="9537"/>
                    <a:pt x="7264" y="9014"/>
                    <a:pt x="7454" y="8442"/>
                  </a:cubicBezTo>
                  <a:cubicBezTo>
                    <a:pt x="8966" y="7918"/>
                    <a:pt x="10050" y="6489"/>
                    <a:pt x="10050" y="4811"/>
                  </a:cubicBezTo>
                  <a:cubicBezTo>
                    <a:pt x="10050" y="4525"/>
                    <a:pt x="10014" y="4251"/>
                    <a:pt x="9955" y="4001"/>
                  </a:cubicBezTo>
                  <a:lnTo>
                    <a:pt x="9955" y="4001"/>
                  </a:lnTo>
                  <a:cubicBezTo>
                    <a:pt x="11193" y="4537"/>
                    <a:pt x="12062" y="5763"/>
                    <a:pt x="12062" y="7192"/>
                  </a:cubicBezTo>
                  <a:cubicBezTo>
                    <a:pt x="12062" y="8037"/>
                    <a:pt x="11741" y="8859"/>
                    <a:pt x="11181" y="9490"/>
                  </a:cubicBezTo>
                  <a:lnTo>
                    <a:pt x="11181" y="8597"/>
                  </a:lnTo>
                  <a:cubicBezTo>
                    <a:pt x="11181" y="8466"/>
                    <a:pt x="11109" y="8335"/>
                    <a:pt x="11002" y="8263"/>
                  </a:cubicBezTo>
                  <a:lnTo>
                    <a:pt x="10717" y="7644"/>
                  </a:lnTo>
                  <a:cubicBezTo>
                    <a:pt x="10669" y="7549"/>
                    <a:pt x="10574" y="7466"/>
                    <a:pt x="10455" y="7466"/>
                  </a:cubicBezTo>
                  <a:cubicBezTo>
                    <a:pt x="10336" y="7466"/>
                    <a:pt x="10228" y="7525"/>
                    <a:pt x="10181" y="7644"/>
                  </a:cubicBezTo>
                  <a:lnTo>
                    <a:pt x="9895" y="8263"/>
                  </a:lnTo>
                  <a:cubicBezTo>
                    <a:pt x="9800" y="8335"/>
                    <a:pt x="9716" y="8466"/>
                    <a:pt x="9716" y="8597"/>
                  </a:cubicBezTo>
                  <a:lnTo>
                    <a:pt x="9716" y="10478"/>
                  </a:lnTo>
                  <a:cubicBezTo>
                    <a:pt x="9466" y="10561"/>
                    <a:pt x="9216" y="10621"/>
                    <a:pt x="8943" y="10645"/>
                  </a:cubicBezTo>
                  <a:cubicBezTo>
                    <a:pt x="8847" y="10657"/>
                    <a:pt x="8764" y="10740"/>
                    <a:pt x="8788" y="10835"/>
                  </a:cubicBezTo>
                  <a:cubicBezTo>
                    <a:pt x="8800" y="10919"/>
                    <a:pt x="8871" y="11002"/>
                    <a:pt x="8966" y="11002"/>
                  </a:cubicBezTo>
                  <a:lnTo>
                    <a:pt x="8978" y="11002"/>
                  </a:lnTo>
                  <a:cubicBezTo>
                    <a:pt x="9228" y="10966"/>
                    <a:pt x="9478" y="10919"/>
                    <a:pt x="9740" y="10847"/>
                  </a:cubicBezTo>
                  <a:cubicBezTo>
                    <a:pt x="9776" y="11026"/>
                    <a:pt x="9943" y="11157"/>
                    <a:pt x="10133" y="11157"/>
                  </a:cubicBezTo>
                  <a:lnTo>
                    <a:pt x="10764" y="11157"/>
                  </a:lnTo>
                  <a:cubicBezTo>
                    <a:pt x="11002" y="11157"/>
                    <a:pt x="11193" y="10966"/>
                    <a:pt x="11193" y="10728"/>
                  </a:cubicBezTo>
                  <a:lnTo>
                    <a:pt x="11193" y="10014"/>
                  </a:lnTo>
                  <a:cubicBezTo>
                    <a:pt x="12002" y="9287"/>
                    <a:pt x="12455" y="8263"/>
                    <a:pt x="12455" y="7192"/>
                  </a:cubicBezTo>
                  <a:cubicBezTo>
                    <a:pt x="12455" y="5501"/>
                    <a:pt x="11371" y="4072"/>
                    <a:pt x="9871" y="3560"/>
                  </a:cubicBezTo>
                  <a:cubicBezTo>
                    <a:pt x="9740" y="3168"/>
                    <a:pt x="9538" y="2798"/>
                    <a:pt x="9276" y="2465"/>
                  </a:cubicBezTo>
                  <a:cubicBezTo>
                    <a:pt x="9242" y="2425"/>
                    <a:pt x="9189" y="2403"/>
                    <a:pt x="9137" y="2403"/>
                  </a:cubicBezTo>
                  <a:cubicBezTo>
                    <a:pt x="9097" y="2403"/>
                    <a:pt x="9057" y="2416"/>
                    <a:pt x="9026" y="2441"/>
                  </a:cubicBezTo>
                  <a:cubicBezTo>
                    <a:pt x="8943" y="2501"/>
                    <a:pt x="8931" y="2620"/>
                    <a:pt x="8990" y="2691"/>
                  </a:cubicBezTo>
                  <a:cubicBezTo>
                    <a:pt x="9169" y="2929"/>
                    <a:pt x="9324" y="3168"/>
                    <a:pt x="9443" y="3441"/>
                  </a:cubicBezTo>
                  <a:cubicBezTo>
                    <a:pt x="9169" y="3382"/>
                    <a:pt x="8907" y="3346"/>
                    <a:pt x="8621" y="3346"/>
                  </a:cubicBezTo>
                  <a:cubicBezTo>
                    <a:pt x="7728" y="3346"/>
                    <a:pt x="6895" y="3656"/>
                    <a:pt x="6240" y="4180"/>
                  </a:cubicBezTo>
                  <a:cubicBezTo>
                    <a:pt x="5930" y="3930"/>
                    <a:pt x="5573" y="3739"/>
                    <a:pt x="5192" y="3584"/>
                  </a:cubicBezTo>
                  <a:cubicBezTo>
                    <a:pt x="5175" y="3580"/>
                    <a:pt x="5158" y="3577"/>
                    <a:pt x="5140" y="3577"/>
                  </a:cubicBezTo>
                  <a:cubicBezTo>
                    <a:pt x="5068" y="3577"/>
                    <a:pt x="4992" y="3615"/>
                    <a:pt x="4954" y="3691"/>
                  </a:cubicBezTo>
                  <a:cubicBezTo>
                    <a:pt x="4930" y="3775"/>
                    <a:pt x="4978" y="3882"/>
                    <a:pt x="5061" y="3930"/>
                  </a:cubicBezTo>
                  <a:cubicBezTo>
                    <a:pt x="5394" y="4049"/>
                    <a:pt x="5692" y="4215"/>
                    <a:pt x="5954" y="4418"/>
                  </a:cubicBezTo>
                  <a:cubicBezTo>
                    <a:pt x="5228" y="5120"/>
                    <a:pt x="4775" y="6096"/>
                    <a:pt x="4775" y="7192"/>
                  </a:cubicBezTo>
                  <a:cubicBezTo>
                    <a:pt x="4775" y="7466"/>
                    <a:pt x="4811" y="7740"/>
                    <a:pt x="4871" y="7990"/>
                  </a:cubicBezTo>
                  <a:cubicBezTo>
                    <a:pt x="3632" y="7454"/>
                    <a:pt x="2775" y="6239"/>
                    <a:pt x="2775" y="4811"/>
                  </a:cubicBezTo>
                  <a:cubicBezTo>
                    <a:pt x="2775" y="4477"/>
                    <a:pt x="2811" y="4156"/>
                    <a:pt x="2906" y="3858"/>
                  </a:cubicBezTo>
                  <a:cubicBezTo>
                    <a:pt x="3204" y="3763"/>
                    <a:pt x="3525" y="3715"/>
                    <a:pt x="3859" y="3715"/>
                  </a:cubicBezTo>
                  <a:cubicBezTo>
                    <a:pt x="4025" y="3715"/>
                    <a:pt x="4168" y="3739"/>
                    <a:pt x="4335" y="3751"/>
                  </a:cubicBezTo>
                  <a:cubicBezTo>
                    <a:pt x="4342" y="3752"/>
                    <a:pt x="4349" y="3752"/>
                    <a:pt x="4356" y="3752"/>
                  </a:cubicBezTo>
                  <a:cubicBezTo>
                    <a:pt x="4444" y="3752"/>
                    <a:pt x="4526" y="3684"/>
                    <a:pt x="4537" y="3596"/>
                  </a:cubicBezTo>
                  <a:cubicBezTo>
                    <a:pt x="4549" y="3501"/>
                    <a:pt x="4478" y="3406"/>
                    <a:pt x="4394" y="3394"/>
                  </a:cubicBezTo>
                  <a:cubicBezTo>
                    <a:pt x="4216" y="3358"/>
                    <a:pt x="4049" y="3358"/>
                    <a:pt x="3870" y="3358"/>
                  </a:cubicBezTo>
                  <a:cubicBezTo>
                    <a:pt x="3585" y="3358"/>
                    <a:pt x="3323" y="3394"/>
                    <a:pt x="3049" y="3453"/>
                  </a:cubicBezTo>
                  <a:cubicBezTo>
                    <a:pt x="3144" y="3239"/>
                    <a:pt x="3239" y="3048"/>
                    <a:pt x="3382" y="2858"/>
                  </a:cubicBezTo>
                  <a:cubicBezTo>
                    <a:pt x="3716" y="2346"/>
                    <a:pt x="4192" y="1953"/>
                    <a:pt x="4728" y="1691"/>
                  </a:cubicBezTo>
                  <a:cubicBezTo>
                    <a:pt x="4835" y="2441"/>
                    <a:pt x="5466" y="3025"/>
                    <a:pt x="6240" y="3025"/>
                  </a:cubicBezTo>
                  <a:cubicBezTo>
                    <a:pt x="7014" y="3025"/>
                    <a:pt x="7657" y="2441"/>
                    <a:pt x="7740" y="1691"/>
                  </a:cubicBezTo>
                  <a:cubicBezTo>
                    <a:pt x="7990" y="1810"/>
                    <a:pt x="8228" y="1977"/>
                    <a:pt x="8454" y="2156"/>
                  </a:cubicBezTo>
                  <a:cubicBezTo>
                    <a:pt x="8490" y="2191"/>
                    <a:pt x="8526" y="2203"/>
                    <a:pt x="8573" y="2203"/>
                  </a:cubicBezTo>
                  <a:cubicBezTo>
                    <a:pt x="8633" y="2203"/>
                    <a:pt x="8681" y="2191"/>
                    <a:pt x="8704" y="2144"/>
                  </a:cubicBezTo>
                  <a:cubicBezTo>
                    <a:pt x="8764" y="2072"/>
                    <a:pt x="8764" y="1953"/>
                    <a:pt x="8681" y="1894"/>
                  </a:cubicBezTo>
                  <a:cubicBezTo>
                    <a:pt x="8395" y="1655"/>
                    <a:pt x="8073" y="1453"/>
                    <a:pt x="7728" y="1310"/>
                  </a:cubicBezTo>
                  <a:cubicBezTo>
                    <a:pt x="7621" y="560"/>
                    <a:pt x="7002" y="0"/>
                    <a:pt x="62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595;p62">
              <a:extLst>
                <a:ext uri="{FF2B5EF4-FFF2-40B4-BE49-F238E27FC236}">
                  <a16:creationId xmlns:a16="http://schemas.microsoft.com/office/drawing/2014/main" id="{A1B08FA6-5185-4B90-B049-629BD38E384E}"/>
                </a:ext>
              </a:extLst>
            </p:cNvPr>
            <p:cNvSpPr/>
            <p:nvPr/>
          </p:nvSpPr>
          <p:spPr>
            <a:xfrm>
              <a:off x="2057770" y="4294553"/>
              <a:ext cx="22741" cy="35622"/>
            </a:xfrm>
            <a:custGeom>
              <a:avLst/>
              <a:gdLst/>
              <a:ahLst/>
              <a:cxnLst/>
              <a:rect l="l" t="t" r="r" b="b"/>
              <a:pathLst>
                <a:path w="715" h="1120" extrusionOk="0">
                  <a:moveTo>
                    <a:pt x="191" y="0"/>
                  </a:moveTo>
                  <a:cubicBezTo>
                    <a:pt x="84" y="0"/>
                    <a:pt x="12" y="72"/>
                    <a:pt x="12" y="179"/>
                  </a:cubicBezTo>
                  <a:lnTo>
                    <a:pt x="12" y="941"/>
                  </a:lnTo>
                  <a:cubicBezTo>
                    <a:pt x="0" y="1036"/>
                    <a:pt x="84" y="1119"/>
                    <a:pt x="191" y="1119"/>
                  </a:cubicBezTo>
                  <a:lnTo>
                    <a:pt x="536" y="1119"/>
                  </a:lnTo>
                  <a:cubicBezTo>
                    <a:pt x="631" y="1119"/>
                    <a:pt x="715" y="1036"/>
                    <a:pt x="715" y="941"/>
                  </a:cubicBezTo>
                  <a:cubicBezTo>
                    <a:pt x="715" y="834"/>
                    <a:pt x="631" y="750"/>
                    <a:pt x="536" y="750"/>
                  </a:cubicBezTo>
                  <a:lnTo>
                    <a:pt x="369" y="750"/>
                  </a:lnTo>
                  <a:lnTo>
                    <a:pt x="369" y="179"/>
                  </a:lnTo>
                  <a:cubicBezTo>
                    <a:pt x="369" y="72"/>
                    <a:pt x="298" y="0"/>
                    <a:pt x="1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596;p62">
              <a:extLst>
                <a:ext uri="{FF2B5EF4-FFF2-40B4-BE49-F238E27FC236}">
                  <a16:creationId xmlns:a16="http://schemas.microsoft.com/office/drawing/2014/main" id="{CA547D6C-E78E-43BC-9E41-5F459A795014}"/>
                </a:ext>
              </a:extLst>
            </p:cNvPr>
            <p:cNvSpPr/>
            <p:nvPr/>
          </p:nvSpPr>
          <p:spPr>
            <a:xfrm>
              <a:off x="2048292" y="4456250"/>
              <a:ext cx="30724" cy="64055"/>
            </a:xfrm>
            <a:custGeom>
              <a:avLst/>
              <a:gdLst/>
              <a:ahLst/>
              <a:cxnLst/>
              <a:rect l="l" t="t" r="r" b="b"/>
              <a:pathLst>
                <a:path w="966" h="2014" extrusionOk="0">
                  <a:moveTo>
                    <a:pt x="477" y="0"/>
                  </a:moveTo>
                  <a:cubicBezTo>
                    <a:pt x="370" y="0"/>
                    <a:pt x="298" y="84"/>
                    <a:pt x="298" y="179"/>
                  </a:cubicBezTo>
                  <a:lnTo>
                    <a:pt x="298" y="262"/>
                  </a:lnTo>
                  <a:cubicBezTo>
                    <a:pt x="120" y="334"/>
                    <a:pt x="1" y="512"/>
                    <a:pt x="1" y="703"/>
                  </a:cubicBezTo>
                  <a:cubicBezTo>
                    <a:pt x="1" y="977"/>
                    <a:pt x="215" y="1191"/>
                    <a:pt x="489" y="1191"/>
                  </a:cubicBezTo>
                  <a:cubicBezTo>
                    <a:pt x="560" y="1191"/>
                    <a:pt x="608" y="1250"/>
                    <a:pt x="608" y="1310"/>
                  </a:cubicBezTo>
                  <a:cubicBezTo>
                    <a:pt x="608" y="1381"/>
                    <a:pt x="548" y="1429"/>
                    <a:pt x="489" y="1429"/>
                  </a:cubicBezTo>
                  <a:cubicBezTo>
                    <a:pt x="441" y="1429"/>
                    <a:pt x="394" y="1405"/>
                    <a:pt x="382" y="1358"/>
                  </a:cubicBezTo>
                  <a:cubicBezTo>
                    <a:pt x="346" y="1287"/>
                    <a:pt x="284" y="1249"/>
                    <a:pt x="216" y="1249"/>
                  </a:cubicBezTo>
                  <a:cubicBezTo>
                    <a:pt x="192" y="1249"/>
                    <a:pt x="168" y="1253"/>
                    <a:pt x="144" y="1262"/>
                  </a:cubicBezTo>
                  <a:cubicBezTo>
                    <a:pt x="60" y="1310"/>
                    <a:pt x="13" y="1417"/>
                    <a:pt x="60" y="1500"/>
                  </a:cubicBezTo>
                  <a:cubicBezTo>
                    <a:pt x="120" y="1608"/>
                    <a:pt x="203" y="1703"/>
                    <a:pt x="310" y="1739"/>
                  </a:cubicBezTo>
                  <a:lnTo>
                    <a:pt x="310" y="1834"/>
                  </a:lnTo>
                  <a:cubicBezTo>
                    <a:pt x="310" y="1941"/>
                    <a:pt x="382" y="2012"/>
                    <a:pt x="489" y="2012"/>
                  </a:cubicBezTo>
                  <a:cubicBezTo>
                    <a:pt x="495" y="2013"/>
                    <a:pt x="501" y="2014"/>
                    <a:pt x="507" y="2014"/>
                  </a:cubicBezTo>
                  <a:cubicBezTo>
                    <a:pt x="586" y="2014"/>
                    <a:pt x="667" y="1945"/>
                    <a:pt x="667" y="1846"/>
                  </a:cubicBezTo>
                  <a:lnTo>
                    <a:pt x="667" y="1762"/>
                  </a:lnTo>
                  <a:cubicBezTo>
                    <a:pt x="846" y="1691"/>
                    <a:pt x="965" y="1512"/>
                    <a:pt x="965" y="1310"/>
                  </a:cubicBezTo>
                  <a:cubicBezTo>
                    <a:pt x="965" y="1048"/>
                    <a:pt x="739" y="822"/>
                    <a:pt x="477" y="822"/>
                  </a:cubicBezTo>
                  <a:cubicBezTo>
                    <a:pt x="394" y="822"/>
                    <a:pt x="358" y="762"/>
                    <a:pt x="358" y="703"/>
                  </a:cubicBezTo>
                  <a:cubicBezTo>
                    <a:pt x="358" y="631"/>
                    <a:pt x="417" y="584"/>
                    <a:pt x="477" y="584"/>
                  </a:cubicBezTo>
                  <a:cubicBezTo>
                    <a:pt x="513" y="584"/>
                    <a:pt x="548" y="596"/>
                    <a:pt x="572" y="643"/>
                  </a:cubicBezTo>
                  <a:cubicBezTo>
                    <a:pt x="608" y="700"/>
                    <a:pt x="660" y="727"/>
                    <a:pt x="717" y="727"/>
                  </a:cubicBezTo>
                  <a:cubicBezTo>
                    <a:pt x="755" y="727"/>
                    <a:pt x="796" y="715"/>
                    <a:pt x="834" y="691"/>
                  </a:cubicBezTo>
                  <a:cubicBezTo>
                    <a:pt x="917" y="631"/>
                    <a:pt x="929" y="524"/>
                    <a:pt x="870" y="441"/>
                  </a:cubicBezTo>
                  <a:cubicBezTo>
                    <a:pt x="810" y="357"/>
                    <a:pt x="739" y="286"/>
                    <a:pt x="656" y="262"/>
                  </a:cubicBezTo>
                  <a:lnTo>
                    <a:pt x="656" y="179"/>
                  </a:lnTo>
                  <a:cubicBezTo>
                    <a:pt x="656" y="84"/>
                    <a:pt x="572" y="0"/>
                    <a:pt x="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597;p62">
              <a:extLst>
                <a:ext uri="{FF2B5EF4-FFF2-40B4-BE49-F238E27FC236}">
                  <a16:creationId xmlns:a16="http://schemas.microsoft.com/office/drawing/2014/main" id="{FA373D0B-5CA6-430A-8597-07B07FC0AC49}"/>
                </a:ext>
              </a:extLst>
            </p:cNvPr>
            <p:cNvSpPr/>
            <p:nvPr/>
          </p:nvSpPr>
          <p:spPr>
            <a:xfrm>
              <a:off x="1898713" y="4487196"/>
              <a:ext cx="17461" cy="16030"/>
            </a:xfrm>
            <a:custGeom>
              <a:avLst/>
              <a:gdLst/>
              <a:ahLst/>
              <a:cxnLst/>
              <a:rect l="l" t="t" r="r" b="b"/>
              <a:pathLst>
                <a:path w="549" h="504" extrusionOk="0">
                  <a:moveTo>
                    <a:pt x="193" y="1"/>
                  </a:moveTo>
                  <a:cubicBezTo>
                    <a:pt x="147" y="1"/>
                    <a:pt x="102" y="21"/>
                    <a:pt x="72" y="63"/>
                  </a:cubicBezTo>
                  <a:cubicBezTo>
                    <a:pt x="1" y="135"/>
                    <a:pt x="1" y="254"/>
                    <a:pt x="72" y="313"/>
                  </a:cubicBezTo>
                  <a:lnTo>
                    <a:pt x="203" y="444"/>
                  </a:lnTo>
                  <a:cubicBezTo>
                    <a:pt x="227" y="480"/>
                    <a:pt x="298" y="504"/>
                    <a:pt x="334" y="504"/>
                  </a:cubicBezTo>
                  <a:cubicBezTo>
                    <a:pt x="382" y="504"/>
                    <a:pt x="429" y="492"/>
                    <a:pt x="465" y="444"/>
                  </a:cubicBezTo>
                  <a:cubicBezTo>
                    <a:pt x="548" y="373"/>
                    <a:pt x="548" y="254"/>
                    <a:pt x="465" y="194"/>
                  </a:cubicBezTo>
                  <a:lnTo>
                    <a:pt x="322" y="63"/>
                  </a:lnTo>
                  <a:cubicBezTo>
                    <a:pt x="286" y="21"/>
                    <a:pt x="239" y="1"/>
                    <a:pt x="1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2598;p62">
              <a:extLst>
                <a:ext uri="{FF2B5EF4-FFF2-40B4-BE49-F238E27FC236}">
                  <a16:creationId xmlns:a16="http://schemas.microsoft.com/office/drawing/2014/main" id="{CB13DA03-3343-4ED5-B651-B43E778E4355}"/>
                </a:ext>
              </a:extLst>
            </p:cNvPr>
            <p:cNvSpPr/>
            <p:nvPr/>
          </p:nvSpPr>
          <p:spPr>
            <a:xfrm>
              <a:off x="1887740" y="4502494"/>
              <a:ext cx="19337" cy="13231"/>
            </a:xfrm>
            <a:custGeom>
              <a:avLst/>
              <a:gdLst/>
              <a:ahLst/>
              <a:cxnLst/>
              <a:rect l="l" t="t" r="r" b="b"/>
              <a:pathLst>
                <a:path w="608" h="416" extrusionOk="0">
                  <a:moveTo>
                    <a:pt x="190" y="0"/>
                  </a:moveTo>
                  <a:cubicBezTo>
                    <a:pt x="112" y="0"/>
                    <a:pt x="53" y="56"/>
                    <a:pt x="24" y="142"/>
                  </a:cubicBezTo>
                  <a:cubicBezTo>
                    <a:pt x="0" y="249"/>
                    <a:pt x="60" y="332"/>
                    <a:pt x="155" y="368"/>
                  </a:cubicBezTo>
                  <a:lnTo>
                    <a:pt x="358" y="416"/>
                  </a:lnTo>
                  <a:lnTo>
                    <a:pt x="405" y="416"/>
                  </a:lnTo>
                  <a:cubicBezTo>
                    <a:pt x="477" y="416"/>
                    <a:pt x="548" y="356"/>
                    <a:pt x="572" y="273"/>
                  </a:cubicBezTo>
                  <a:cubicBezTo>
                    <a:pt x="608" y="189"/>
                    <a:pt x="548" y="82"/>
                    <a:pt x="441" y="58"/>
                  </a:cubicBezTo>
                  <a:lnTo>
                    <a:pt x="250" y="11"/>
                  </a:lnTo>
                  <a:cubicBezTo>
                    <a:pt x="229" y="4"/>
                    <a:pt x="209" y="0"/>
                    <a:pt x="1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2599;p62">
              <a:extLst>
                <a:ext uri="{FF2B5EF4-FFF2-40B4-BE49-F238E27FC236}">
                  <a16:creationId xmlns:a16="http://schemas.microsoft.com/office/drawing/2014/main" id="{A52D7D9C-6ECA-4C33-8CEB-03E4A85DD86F}"/>
                </a:ext>
              </a:extLst>
            </p:cNvPr>
            <p:cNvSpPr/>
            <p:nvPr/>
          </p:nvSpPr>
          <p:spPr>
            <a:xfrm>
              <a:off x="1913852" y="4477019"/>
              <a:ext cx="13676" cy="17874"/>
            </a:xfrm>
            <a:custGeom>
              <a:avLst/>
              <a:gdLst/>
              <a:ahLst/>
              <a:cxnLst/>
              <a:rect l="l" t="t" r="r" b="b"/>
              <a:pathLst>
                <a:path w="430" h="562" extrusionOk="0">
                  <a:moveTo>
                    <a:pt x="175" y="0"/>
                  </a:moveTo>
                  <a:cubicBezTo>
                    <a:pt x="165" y="0"/>
                    <a:pt x="155" y="1"/>
                    <a:pt x="144" y="2"/>
                  </a:cubicBezTo>
                  <a:cubicBezTo>
                    <a:pt x="37" y="38"/>
                    <a:pt x="1" y="121"/>
                    <a:pt x="13" y="228"/>
                  </a:cubicBezTo>
                  <a:lnTo>
                    <a:pt x="60" y="419"/>
                  </a:lnTo>
                  <a:cubicBezTo>
                    <a:pt x="72" y="502"/>
                    <a:pt x="144" y="562"/>
                    <a:pt x="239" y="562"/>
                  </a:cubicBezTo>
                  <a:lnTo>
                    <a:pt x="275" y="562"/>
                  </a:lnTo>
                  <a:cubicBezTo>
                    <a:pt x="382" y="526"/>
                    <a:pt x="430" y="443"/>
                    <a:pt x="418" y="335"/>
                  </a:cubicBezTo>
                  <a:lnTo>
                    <a:pt x="370" y="145"/>
                  </a:lnTo>
                  <a:cubicBezTo>
                    <a:pt x="338" y="49"/>
                    <a:pt x="267" y="0"/>
                    <a:pt x="1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12237;p62">
            <a:extLst>
              <a:ext uri="{FF2B5EF4-FFF2-40B4-BE49-F238E27FC236}">
                <a16:creationId xmlns:a16="http://schemas.microsoft.com/office/drawing/2014/main" id="{473F3C3A-29CA-4109-8A5B-D384FD6D29E8}"/>
              </a:ext>
            </a:extLst>
          </p:cNvPr>
          <p:cNvGrpSpPr/>
          <p:nvPr/>
        </p:nvGrpSpPr>
        <p:grpSpPr>
          <a:xfrm>
            <a:off x="6121765" y="4021311"/>
            <a:ext cx="699375" cy="760334"/>
            <a:chOff x="2667058" y="1500293"/>
            <a:chExt cx="330231" cy="359015"/>
          </a:xfrm>
          <a:solidFill>
            <a:srgbClr val="29436D"/>
          </a:solidFill>
        </p:grpSpPr>
        <p:sp>
          <p:nvSpPr>
            <p:cNvPr id="96" name="Google Shape;12238;p62">
              <a:extLst>
                <a:ext uri="{FF2B5EF4-FFF2-40B4-BE49-F238E27FC236}">
                  <a16:creationId xmlns:a16="http://schemas.microsoft.com/office/drawing/2014/main" id="{F11EAA5C-D080-48F2-9379-BF763743C2DB}"/>
                </a:ext>
              </a:extLst>
            </p:cNvPr>
            <p:cNvSpPr/>
            <p:nvPr/>
          </p:nvSpPr>
          <p:spPr>
            <a:xfrm>
              <a:off x="2944239" y="1581714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2239;p62">
              <a:extLst>
                <a:ext uri="{FF2B5EF4-FFF2-40B4-BE49-F238E27FC236}">
                  <a16:creationId xmlns:a16="http://schemas.microsoft.com/office/drawing/2014/main" id="{FECD377F-5011-49E5-BCEB-C19109055F0D}"/>
                </a:ext>
              </a:extLst>
            </p:cNvPr>
            <p:cNvSpPr/>
            <p:nvPr/>
          </p:nvSpPr>
          <p:spPr>
            <a:xfrm>
              <a:off x="2667058" y="1500293"/>
              <a:ext cx="330231" cy="359015"/>
            </a:xfrm>
            <a:custGeom>
              <a:avLst/>
              <a:gdLst/>
              <a:ahLst/>
              <a:cxnLst/>
              <a:rect l="l" t="t" r="r" b="b"/>
              <a:pathLst>
                <a:path w="10383" h="11288" extrusionOk="0">
                  <a:moveTo>
                    <a:pt x="1036" y="322"/>
                  </a:moveTo>
                  <a:lnTo>
                    <a:pt x="1036" y="1048"/>
                  </a:lnTo>
                  <a:lnTo>
                    <a:pt x="322" y="1048"/>
                  </a:lnTo>
                  <a:lnTo>
                    <a:pt x="322" y="322"/>
                  </a:lnTo>
                  <a:close/>
                  <a:moveTo>
                    <a:pt x="5561" y="334"/>
                  </a:moveTo>
                  <a:lnTo>
                    <a:pt x="5561" y="1048"/>
                  </a:lnTo>
                  <a:lnTo>
                    <a:pt x="4846" y="1048"/>
                  </a:lnTo>
                  <a:lnTo>
                    <a:pt x="4846" y="334"/>
                  </a:lnTo>
                  <a:close/>
                  <a:moveTo>
                    <a:pt x="10049" y="334"/>
                  </a:moveTo>
                  <a:lnTo>
                    <a:pt x="10049" y="1048"/>
                  </a:lnTo>
                  <a:lnTo>
                    <a:pt x="9335" y="1048"/>
                  </a:lnTo>
                  <a:lnTo>
                    <a:pt x="9335" y="334"/>
                  </a:lnTo>
                  <a:close/>
                  <a:moveTo>
                    <a:pt x="8799" y="1905"/>
                  </a:moveTo>
                  <a:lnTo>
                    <a:pt x="8799" y="1905"/>
                  </a:lnTo>
                  <a:cubicBezTo>
                    <a:pt x="8740" y="2381"/>
                    <a:pt x="8728" y="2536"/>
                    <a:pt x="8728" y="2560"/>
                  </a:cubicBezTo>
                  <a:lnTo>
                    <a:pt x="8549" y="2381"/>
                  </a:lnTo>
                  <a:lnTo>
                    <a:pt x="8311" y="2143"/>
                  </a:lnTo>
                  <a:lnTo>
                    <a:pt x="8132" y="1965"/>
                  </a:lnTo>
                  <a:lnTo>
                    <a:pt x="8132" y="1965"/>
                  </a:lnTo>
                  <a:cubicBezTo>
                    <a:pt x="8140" y="1967"/>
                    <a:pt x="8153" y="1969"/>
                    <a:pt x="8173" y="1969"/>
                  </a:cubicBezTo>
                  <a:cubicBezTo>
                    <a:pt x="8242" y="1969"/>
                    <a:pt x="8402" y="1951"/>
                    <a:pt x="8799" y="1905"/>
                  </a:cubicBezTo>
                  <a:close/>
                  <a:moveTo>
                    <a:pt x="7061" y="3048"/>
                  </a:moveTo>
                  <a:lnTo>
                    <a:pt x="7656" y="3644"/>
                  </a:lnTo>
                  <a:cubicBezTo>
                    <a:pt x="7156" y="3703"/>
                    <a:pt x="7347" y="3679"/>
                    <a:pt x="6989" y="3727"/>
                  </a:cubicBezTo>
                  <a:cubicBezTo>
                    <a:pt x="6989" y="3727"/>
                    <a:pt x="7001" y="3644"/>
                    <a:pt x="7061" y="3048"/>
                  </a:cubicBezTo>
                  <a:close/>
                  <a:moveTo>
                    <a:pt x="1036" y="5299"/>
                  </a:moveTo>
                  <a:lnTo>
                    <a:pt x="1036" y="6013"/>
                  </a:lnTo>
                  <a:lnTo>
                    <a:pt x="322" y="6013"/>
                  </a:lnTo>
                  <a:lnTo>
                    <a:pt x="322" y="5299"/>
                  </a:lnTo>
                  <a:close/>
                  <a:moveTo>
                    <a:pt x="10049" y="5299"/>
                  </a:moveTo>
                  <a:lnTo>
                    <a:pt x="10049" y="6013"/>
                  </a:lnTo>
                  <a:lnTo>
                    <a:pt x="9335" y="6013"/>
                  </a:lnTo>
                  <a:lnTo>
                    <a:pt x="9335" y="5299"/>
                  </a:lnTo>
                  <a:close/>
                  <a:moveTo>
                    <a:pt x="6728" y="3227"/>
                  </a:moveTo>
                  <a:lnTo>
                    <a:pt x="6656" y="3894"/>
                  </a:lnTo>
                  <a:cubicBezTo>
                    <a:pt x="6644" y="4001"/>
                    <a:pt x="6751" y="4096"/>
                    <a:pt x="6847" y="4096"/>
                  </a:cubicBezTo>
                  <a:lnTo>
                    <a:pt x="7418" y="4036"/>
                  </a:lnTo>
                  <a:lnTo>
                    <a:pt x="7418" y="10418"/>
                  </a:lnTo>
                  <a:lnTo>
                    <a:pt x="5906" y="10418"/>
                  </a:lnTo>
                  <a:lnTo>
                    <a:pt x="5906" y="10061"/>
                  </a:lnTo>
                  <a:cubicBezTo>
                    <a:pt x="5906" y="9978"/>
                    <a:pt x="5823" y="9894"/>
                    <a:pt x="5739" y="9894"/>
                  </a:cubicBezTo>
                  <a:lnTo>
                    <a:pt x="4680" y="9894"/>
                  </a:lnTo>
                  <a:cubicBezTo>
                    <a:pt x="4596" y="9894"/>
                    <a:pt x="4513" y="9978"/>
                    <a:pt x="4513" y="10061"/>
                  </a:cubicBezTo>
                  <a:lnTo>
                    <a:pt x="4513" y="10418"/>
                  </a:lnTo>
                  <a:lnTo>
                    <a:pt x="1394" y="10418"/>
                  </a:lnTo>
                  <a:lnTo>
                    <a:pt x="1394" y="10061"/>
                  </a:lnTo>
                  <a:cubicBezTo>
                    <a:pt x="1394" y="9978"/>
                    <a:pt x="1322" y="9894"/>
                    <a:pt x="1227" y="9894"/>
                  </a:cubicBezTo>
                  <a:lnTo>
                    <a:pt x="870" y="9894"/>
                  </a:lnTo>
                  <a:lnTo>
                    <a:pt x="870" y="6346"/>
                  </a:lnTo>
                  <a:lnTo>
                    <a:pt x="1227" y="6346"/>
                  </a:lnTo>
                  <a:cubicBezTo>
                    <a:pt x="1322" y="6346"/>
                    <a:pt x="1394" y="6263"/>
                    <a:pt x="1394" y="6180"/>
                  </a:cubicBezTo>
                  <a:lnTo>
                    <a:pt x="1394" y="5120"/>
                  </a:lnTo>
                  <a:cubicBezTo>
                    <a:pt x="1394" y="5025"/>
                    <a:pt x="1322" y="4953"/>
                    <a:pt x="1227" y="4953"/>
                  </a:cubicBezTo>
                  <a:lnTo>
                    <a:pt x="870" y="4953"/>
                  </a:lnTo>
                  <a:lnTo>
                    <a:pt x="870" y="3227"/>
                  </a:lnTo>
                  <a:close/>
                  <a:moveTo>
                    <a:pt x="9002" y="834"/>
                  </a:moveTo>
                  <a:lnTo>
                    <a:pt x="9002" y="1191"/>
                  </a:lnTo>
                  <a:cubicBezTo>
                    <a:pt x="9002" y="1274"/>
                    <a:pt x="9073" y="1358"/>
                    <a:pt x="9156" y="1358"/>
                  </a:cubicBezTo>
                  <a:lnTo>
                    <a:pt x="9514" y="1358"/>
                  </a:lnTo>
                  <a:lnTo>
                    <a:pt x="9514" y="4929"/>
                  </a:lnTo>
                  <a:lnTo>
                    <a:pt x="9156" y="4929"/>
                  </a:lnTo>
                  <a:cubicBezTo>
                    <a:pt x="9073" y="4929"/>
                    <a:pt x="9002" y="5001"/>
                    <a:pt x="9002" y="5084"/>
                  </a:cubicBezTo>
                  <a:lnTo>
                    <a:pt x="9002" y="6144"/>
                  </a:lnTo>
                  <a:cubicBezTo>
                    <a:pt x="9002" y="6239"/>
                    <a:pt x="9073" y="6311"/>
                    <a:pt x="9156" y="6311"/>
                  </a:cubicBezTo>
                  <a:lnTo>
                    <a:pt x="9514" y="6311"/>
                  </a:lnTo>
                  <a:lnTo>
                    <a:pt x="9514" y="9870"/>
                  </a:lnTo>
                  <a:lnTo>
                    <a:pt x="9156" y="9870"/>
                  </a:lnTo>
                  <a:cubicBezTo>
                    <a:pt x="9073" y="9894"/>
                    <a:pt x="9002" y="9978"/>
                    <a:pt x="9002" y="10061"/>
                  </a:cubicBezTo>
                  <a:lnTo>
                    <a:pt x="9002" y="10418"/>
                  </a:lnTo>
                  <a:lnTo>
                    <a:pt x="7716" y="10418"/>
                  </a:lnTo>
                  <a:lnTo>
                    <a:pt x="7716" y="3977"/>
                  </a:lnTo>
                  <a:lnTo>
                    <a:pt x="8049" y="3929"/>
                  </a:lnTo>
                  <a:cubicBezTo>
                    <a:pt x="8180" y="3917"/>
                    <a:pt x="8240" y="3739"/>
                    <a:pt x="8144" y="3644"/>
                  </a:cubicBezTo>
                  <a:lnTo>
                    <a:pt x="7728" y="3227"/>
                  </a:lnTo>
                  <a:lnTo>
                    <a:pt x="8323" y="2632"/>
                  </a:lnTo>
                  <a:cubicBezTo>
                    <a:pt x="8728" y="3024"/>
                    <a:pt x="8740" y="3096"/>
                    <a:pt x="8859" y="3096"/>
                  </a:cubicBezTo>
                  <a:cubicBezTo>
                    <a:pt x="8954" y="3096"/>
                    <a:pt x="9025" y="3036"/>
                    <a:pt x="9025" y="2953"/>
                  </a:cubicBezTo>
                  <a:lnTo>
                    <a:pt x="9025" y="2929"/>
                  </a:lnTo>
                  <a:cubicBezTo>
                    <a:pt x="9025" y="2882"/>
                    <a:pt x="9061" y="2667"/>
                    <a:pt x="9180" y="1715"/>
                  </a:cubicBezTo>
                  <a:cubicBezTo>
                    <a:pt x="9192" y="1608"/>
                    <a:pt x="9097" y="1512"/>
                    <a:pt x="8978" y="1512"/>
                  </a:cubicBezTo>
                  <a:lnTo>
                    <a:pt x="7763" y="1667"/>
                  </a:lnTo>
                  <a:cubicBezTo>
                    <a:pt x="7632" y="1679"/>
                    <a:pt x="7573" y="1858"/>
                    <a:pt x="7656" y="1953"/>
                  </a:cubicBezTo>
                  <a:lnTo>
                    <a:pt x="8085" y="2381"/>
                  </a:lnTo>
                  <a:lnTo>
                    <a:pt x="7513" y="2965"/>
                  </a:lnTo>
                  <a:lnTo>
                    <a:pt x="7406" y="2858"/>
                  </a:lnTo>
                  <a:lnTo>
                    <a:pt x="7073" y="2524"/>
                  </a:lnTo>
                  <a:cubicBezTo>
                    <a:pt x="7041" y="2493"/>
                    <a:pt x="7001" y="2478"/>
                    <a:pt x="6962" y="2478"/>
                  </a:cubicBezTo>
                  <a:cubicBezTo>
                    <a:pt x="6884" y="2478"/>
                    <a:pt x="6807" y="2536"/>
                    <a:pt x="6799" y="2632"/>
                  </a:cubicBezTo>
                  <a:lnTo>
                    <a:pt x="6763" y="2858"/>
                  </a:lnTo>
                  <a:lnTo>
                    <a:pt x="870" y="2858"/>
                  </a:lnTo>
                  <a:lnTo>
                    <a:pt x="870" y="1358"/>
                  </a:lnTo>
                  <a:lnTo>
                    <a:pt x="1227" y="1358"/>
                  </a:lnTo>
                  <a:cubicBezTo>
                    <a:pt x="1322" y="1358"/>
                    <a:pt x="1394" y="1274"/>
                    <a:pt x="1394" y="1191"/>
                  </a:cubicBezTo>
                  <a:lnTo>
                    <a:pt x="1394" y="834"/>
                  </a:lnTo>
                  <a:lnTo>
                    <a:pt x="4513" y="834"/>
                  </a:lnTo>
                  <a:lnTo>
                    <a:pt x="4513" y="1191"/>
                  </a:lnTo>
                  <a:cubicBezTo>
                    <a:pt x="4513" y="1274"/>
                    <a:pt x="4596" y="1358"/>
                    <a:pt x="4680" y="1358"/>
                  </a:cubicBezTo>
                  <a:lnTo>
                    <a:pt x="5739" y="1358"/>
                  </a:lnTo>
                  <a:cubicBezTo>
                    <a:pt x="5823" y="1358"/>
                    <a:pt x="5906" y="1274"/>
                    <a:pt x="5906" y="1191"/>
                  </a:cubicBezTo>
                  <a:lnTo>
                    <a:pt x="5906" y="834"/>
                  </a:lnTo>
                  <a:close/>
                  <a:moveTo>
                    <a:pt x="1036" y="10228"/>
                  </a:moveTo>
                  <a:lnTo>
                    <a:pt x="1036" y="10942"/>
                  </a:lnTo>
                  <a:lnTo>
                    <a:pt x="322" y="10942"/>
                  </a:lnTo>
                  <a:lnTo>
                    <a:pt x="322" y="10228"/>
                  </a:lnTo>
                  <a:close/>
                  <a:moveTo>
                    <a:pt x="5561" y="10228"/>
                  </a:moveTo>
                  <a:lnTo>
                    <a:pt x="5561" y="10942"/>
                  </a:lnTo>
                  <a:lnTo>
                    <a:pt x="4846" y="10942"/>
                  </a:lnTo>
                  <a:lnTo>
                    <a:pt x="4846" y="10228"/>
                  </a:lnTo>
                  <a:close/>
                  <a:moveTo>
                    <a:pt x="10049" y="10228"/>
                  </a:moveTo>
                  <a:lnTo>
                    <a:pt x="10049" y="10942"/>
                  </a:lnTo>
                  <a:lnTo>
                    <a:pt x="9335" y="10942"/>
                  </a:lnTo>
                  <a:lnTo>
                    <a:pt x="9335" y="10228"/>
                  </a:lnTo>
                  <a:close/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1215"/>
                  </a:lnTo>
                  <a:cubicBezTo>
                    <a:pt x="0" y="1310"/>
                    <a:pt x="84" y="1381"/>
                    <a:pt x="167" y="1381"/>
                  </a:cubicBezTo>
                  <a:lnTo>
                    <a:pt x="524" y="1381"/>
                  </a:lnTo>
                  <a:lnTo>
                    <a:pt x="524" y="4953"/>
                  </a:lnTo>
                  <a:lnTo>
                    <a:pt x="167" y="4953"/>
                  </a:lnTo>
                  <a:cubicBezTo>
                    <a:pt x="84" y="4953"/>
                    <a:pt x="0" y="5025"/>
                    <a:pt x="0" y="5120"/>
                  </a:cubicBezTo>
                  <a:lnTo>
                    <a:pt x="0" y="6180"/>
                  </a:lnTo>
                  <a:cubicBezTo>
                    <a:pt x="0" y="6263"/>
                    <a:pt x="84" y="6346"/>
                    <a:pt x="167" y="6346"/>
                  </a:cubicBezTo>
                  <a:lnTo>
                    <a:pt x="524" y="6346"/>
                  </a:lnTo>
                  <a:lnTo>
                    <a:pt x="524" y="9894"/>
                  </a:lnTo>
                  <a:lnTo>
                    <a:pt x="167" y="9894"/>
                  </a:lnTo>
                  <a:cubicBezTo>
                    <a:pt x="84" y="9894"/>
                    <a:pt x="0" y="9978"/>
                    <a:pt x="0" y="10061"/>
                  </a:cubicBezTo>
                  <a:lnTo>
                    <a:pt x="0" y="11121"/>
                  </a:lnTo>
                  <a:cubicBezTo>
                    <a:pt x="0" y="11204"/>
                    <a:pt x="84" y="11287"/>
                    <a:pt x="167" y="11287"/>
                  </a:cubicBezTo>
                  <a:lnTo>
                    <a:pt x="1227" y="11287"/>
                  </a:lnTo>
                  <a:cubicBezTo>
                    <a:pt x="1322" y="11287"/>
                    <a:pt x="1394" y="11204"/>
                    <a:pt x="1394" y="11121"/>
                  </a:cubicBezTo>
                  <a:lnTo>
                    <a:pt x="1394" y="10763"/>
                  </a:lnTo>
                  <a:lnTo>
                    <a:pt x="4513" y="10763"/>
                  </a:lnTo>
                  <a:lnTo>
                    <a:pt x="4513" y="11121"/>
                  </a:lnTo>
                  <a:cubicBezTo>
                    <a:pt x="4513" y="11204"/>
                    <a:pt x="4596" y="11287"/>
                    <a:pt x="4680" y="11287"/>
                  </a:cubicBezTo>
                  <a:lnTo>
                    <a:pt x="5739" y="11287"/>
                  </a:lnTo>
                  <a:cubicBezTo>
                    <a:pt x="5823" y="11287"/>
                    <a:pt x="5906" y="11204"/>
                    <a:pt x="5906" y="11121"/>
                  </a:cubicBezTo>
                  <a:lnTo>
                    <a:pt x="5906" y="10763"/>
                  </a:lnTo>
                  <a:lnTo>
                    <a:pt x="9002" y="10763"/>
                  </a:lnTo>
                  <a:lnTo>
                    <a:pt x="9002" y="11121"/>
                  </a:lnTo>
                  <a:cubicBezTo>
                    <a:pt x="9002" y="11204"/>
                    <a:pt x="9073" y="11287"/>
                    <a:pt x="9156" y="11287"/>
                  </a:cubicBezTo>
                  <a:lnTo>
                    <a:pt x="10216" y="11287"/>
                  </a:lnTo>
                  <a:cubicBezTo>
                    <a:pt x="10311" y="11287"/>
                    <a:pt x="10383" y="11204"/>
                    <a:pt x="10383" y="11121"/>
                  </a:cubicBezTo>
                  <a:lnTo>
                    <a:pt x="10383" y="10061"/>
                  </a:lnTo>
                  <a:cubicBezTo>
                    <a:pt x="10383" y="9978"/>
                    <a:pt x="10311" y="9894"/>
                    <a:pt x="10216" y="9894"/>
                  </a:cubicBezTo>
                  <a:lnTo>
                    <a:pt x="9859" y="9894"/>
                  </a:lnTo>
                  <a:lnTo>
                    <a:pt x="9859" y="6346"/>
                  </a:lnTo>
                  <a:lnTo>
                    <a:pt x="10216" y="6346"/>
                  </a:lnTo>
                  <a:cubicBezTo>
                    <a:pt x="10311" y="6346"/>
                    <a:pt x="10383" y="6263"/>
                    <a:pt x="10383" y="6180"/>
                  </a:cubicBezTo>
                  <a:lnTo>
                    <a:pt x="10383" y="5120"/>
                  </a:lnTo>
                  <a:cubicBezTo>
                    <a:pt x="10383" y="5025"/>
                    <a:pt x="10311" y="4953"/>
                    <a:pt x="10216" y="4953"/>
                  </a:cubicBezTo>
                  <a:lnTo>
                    <a:pt x="9859" y="4953"/>
                  </a:lnTo>
                  <a:lnTo>
                    <a:pt x="9859" y="1381"/>
                  </a:lnTo>
                  <a:lnTo>
                    <a:pt x="10216" y="1381"/>
                  </a:lnTo>
                  <a:cubicBezTo>
                    <a:pt x="10311" y="1381"/>
                    <a:pt x="10383" y="1310"/>
                    <a:pt x="10383" y="1215"/>
                  </a:cubicBezTo>
                  <a:lnTo>
                    <a:pt x="10383" y="167"/>
                  </a:lnTo>
                  <a:cubicBezTo>
                    <a:pt x="10383" y="72"/>
                    <a:pt x="10311" y="0"/>
                    <a:pt x="10216" y="0"/>
                  </a:cubicBezTo>
                  <a:lnTo>
                    <a:pt x="9156" y="0"/>
                  </a:lnTo>
                  <a:cubicBezTo>
                    <a:pt x="9073" y="0"/>
                    <a:pt x="9002" y="72"/>
                    <a:pt x="9002" y="167"/>
                  </a:cubicBezTo>
                  <a:lnTo>
                    <a:pt x="9002" y="524"/>
                  </a:lnTo>
                  <a:lnTo>
                    <a:pt x="5882" y="524"/>
                  </a:lnTo>
                  <a:lnTo>
                    <a:pt x="5882" y="167"/>
                  </a:lnTo>
                  <a:cubicBezTo>
                    <a:pt x="5882" y="72"/>
                    <a:pt x="5811" y="0"/>
                    <a:pt x="5727" y="0"/>
                  </a:cubicBezTo>
                  <a:lnTo>
                    <a:pt x="4680" y="0"/>
                  </a:lnTo>
                  <a:cubicBezTo>
                    <a:pt x="4596" y="0"/>
                    <a:pt x="4513" y="72"/>
                    <a:pt x="4513" y="167"/>
                  </a:cubicBezTo>
                  <a:lnTo>
                    <a:pt x="4513" y="524"/>
                  </a:lnTo>
                  <a:lnTo>
                    <a:pt x="1394" y="524"/>
                  </a:lnTo>
                  <a:lnTo>
                    <a:pt x="1394" y="167"/>
                  </a:lnTo>
                  <a:cubicBezTo>
                    <a:pt x="1394" y="72"/>
                    <a:pt x="1322" y="0"/>
                    <a:pt x="12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2240;p62">
              <a:extLst>
                <a:ext uri="{FF2B5EF4-FFF2-40B4-BE49-F238E27FC236}">
                  <a16:creationId xmlns:a16="http://schemas.microsoft.com/office/drawing/2014/main" id="{2B0B0650-EB13-4DF1-96C4-D870FF0DAE22}"/>
                </a:ext>
              </a:extLst>
            </p:cNvPr>
            <p:cNvSpPr/>
            <p:nvPr/>
          </p:nvSpPr>
          <p:spPr>
            <a:xfrm>
              <a:off x="2925696" y="15631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241;p62">
              <a:extLst>
                <a:ext uri="{FF2B5EF4-FFF2-40B4-BE49-F238E27FC236}">
                  <a16:creationId xmlns:a16="http://schemas.microsoft.com/office/drawing/2014/main" id="{C02414A9-3A8B-481F-84DE-F46469E34CD2}"/>
                </a:ext>
              </a:extLst>
            </p:cNvPr>
            <p:cNvSpPr/>
            <p:nvPr/>
          </p:nvSpPr>
          <p:spPr>
            <a:xfrm>
              <a:off x="2953717" y="159456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242;p62">
              <a:extLst>
                <a:ext uri="{FF2B5EF4-FFF2-40B4-BE49-F238E27FC236}">
                  <a16:creationId xmlns:a16="http://schemas.microsoft.com/office/drawing/2014/main" id="{95DF9E03-373A-4358-8F7F-0E3EA18EAA98}"/>
                </a:ext>
              </a:extLst>
            </p:cNvPr>
            <p:cNvSpPr/>
            <p:nvPr/>
          </p:nvSpPr>
          <p:spPr>
            <a:xfrm>
              <a:off x="2953717" y="1594182"/>
              <a:ext cx="32" cy="413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cubicBezTo>
                    <a:pt x="1" y="1"/>
                    <a:pt x="1" y="13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243;p62">
              <a:extLst>
                <a:ext uri="{FF2B5EF4-FFF2-40B4-BE49-F238E27FC236}">
                  <a16:creationId xmlns:a16="http://schemas.microsoft.com/office/drawing/2014/main" id="{EEB3DB59-CDE9-497D-A55A-98B67301DB27}"/>
                </a:ext>
              </a:extLst>
            </p:cNvPr>
            <p:cNvSpPr/>
            <p:nvPr/>
          </p:nvSpPr>
          <p:spPr>
            <a:xfrm>
              <a:off x="2925696" y="15631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2244;p62">
              <a:extLst>
                <a:ext uri="{FF2B5EF4-FFF2-40B4-BE49-F238E27FC236}">
                  <a16:creationId xmlns:a16="http://schemas.microsoft.com/office/drawing/2014/main" id="{BEC2E12E-0768-4949-90BD-F5212C0EDDCB}"/>
                </a:ext>
              </a:extLst>
            </p:cNvPr>
            <p:cNvSpPr/>
            <p:nvPr/>
          </p:nvSpPr>
          <p:spPr>
            <a:xfrm>
              <a:off x="2925696" y="15631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2245;p62">
              <a:extLst>
                <a:ext uri="{FF2B5EF4-FFF2-40B4-BE49-F238E27FC236}">
                  <a16:creationId xmlns:a16="http://schemas.microsoft.com/office/drawing/2014/main" id="{15C1FFAE-6131-45C0-908F-785CBD832006}"/>
                </a:ext>
              </a:extLst>
            </p:cNvPr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2246;p62">
              <a:extLst>
                <a:ext uri="{FF2B5EF4-FFF2-40B4-BE49-F238E27FC236}">
                  <a16:creationId xmlns:a16="http://schemas.microsoft.com/office/drawing/2014/main" id="{7B67B742-7E97-4C23-9C93-58ED2F2ECFE7}"/>
                </a:ext>
              </a:extLst>
            </p:cNvPr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2247;p62">
              <a:extLst>
                <a:ext uri="{FF2B5EF4-FFF2-40B4-BE49-F238E27FC236}">
                  <a16:creationId xmlns:a16="http://schemas.microsoft.com/office/drawing/2014/main" id="{BC7699F2-1A15-4A97-94B5-775CCEF5A814}"/>
                </a:ext>
              </a:extLst>
            </p:cNvPr>
            <p:cNvSpPr/>
            <p:nvPr/>
          </p:nvSpPr>
          <p:spPr>
            <a:xfrm>
              <a:off x="2923788" y="157640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2248;p62">
              <a:extLst>
                <a:ext uri="{FF2B5EF4-FFF2-40B4-BE49-F238E27FC236}">
                  <a16:creationId xmlns:a16="http://schemas.microsoft.com/office/drawing/2014/main" id="{1ECD83FA-BD98-48C4-A5AB-037723E7F569}"/>
                </a:ext>
              </a:extLst>
            </p:cNvPr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2249;p62">
              <a:extLst>
                <a:ext uri="{FF2B5EF4-FFF2-40B4-BE49-F238E27FC236}">
                  <a16:creationId xmlns:a16="http://schemas.microsoft.com/office/drawing/2014/main" id="{0CCFF808-3FB2-4AB5-8802-879AF8117BA0}"/>
                </a:ext>
              </a:extLst>
            </p:cNvPr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2250;p62">
              <a:extLst>
                <a:ext uri="{FF2B5EF4-FFF2-40B4-BE49-F238E27FC236}">
                  <a16:creationId xmlns:a16="http://schemas.microsoft.com/office/drawing/2014/main" id="{E3CA133F-26B3-4E5B-AE1E-169D49B3EB87}"/>
                </a:ext>
              </a:extLst>
            </p:cNvPr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2251;p62">
              <a:extLst>
                <a:ext uri="{FF2B5EF4-FFF2-40B4-BE49-F238E27FC236}">
                  <a16:creationId xmlns:a16="http://schemas.microsoft.com/office/drawing/2014/main" id="{55A85824-ADCB-40EE-AA79-1A78C48FA845}"/>
                </a:ext>
              </a:extLst>
            </p:cNvPr>
            <p:cNvSpPr/>
            <p:nvPr/>
          </p:nvSpPr>
          <p:spPr>
            <a:xfrm>
              <a:off x="2923438" y="1576784"/>
              <a:ext cx="0" cy="32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2252;p62">
              <a:extLst>
                <a:ext uri="{FF2B5EF4-FFF2-40B4-BE49-F238E27FC236}">
                  <a16:creationId xmlns:a16="http://schemas.microsoft.com/office/drawing/2014/main" id="{54891A42-C58D-4F68-BB4D-CCBF02D936D1}"/>
                </a:ext>
              </a:extLst>
            </p:cNvPr>
            <p:cNvSpPr/>
            <p:nvPr/>
          </p:nvSpPr>
          <p:spPr>
            <a:xfrm>
              <a:off x="2792783" y="1631298"/>
              <a:ext cx="87877" cy="101140"/>
            </a:xfrm>
            <a:custGeom>
              <a:avLst/>
              <a:gdLst/>
              <a:ahLst/>
              <a:cxnLst/>
              <a:rect l="l" t="t" r="r" b="b"/>
              <a:pathLst>
                <a:path w="2763" h="3180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2167" y="334"/>
                  </a:lnTo>
                  <a:cubicBezTo>
                    <a:pt x="2310" y="334"/>
                    <a:pt x="2429" y="453"/>
                    <a:pt x="2429" y="584"/>
                  </a:cubicBezTo>
                  <a:lnTo>
                    <a:pt x="2429" y="3013"/>
                  </a:lnTo>
                  <a:cubicBezTo>
                    <a:pt x="2429" y="3096"/>
                    <a:pt x="2501" y="3180"/>
                    <a:pt x="2584" y="3180"/>
                  </a:cubicBezTo>
                  <a:cubicBezTo>
                    <a:pt x="2679" y="3180"/>
                    <a:pt x="2751" y="3096"/>
                    <a:pt x="2751" y="3013"/>
                  </a:cubicBezTo>
                  <a:lnTo>
                    <a:pt x="2751" y="584"/>
                  </a:lnTo>
                  <a:cubicBezTo>
                    <a:pt x="2763" y="275"/>
                    <a:pt x="2501" y="1"/>
                    <a:pt x="2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2253;p62">
              <a:extLst>
                <a:ext uri="{FF2B5EF4-FFF2-40B4-BE49-F238E27FC236}">
                  <a16:creationId xmlns:a16="http://schemas.microsoft.com/office/drawing/2014/main" id="{04210CA0-F2D7-42FD-80CE-1033C3337E40}"/>
                </a:ext>
              </a:extLst>
            </p:cNvPr>
            <p:cNvSpPr/>
            <p:nvPr/>
          </p:nvSpPr>
          <p:spPr>
            <a:xfrm>
              <a:off x="2715147" y="1631298"/>
              <a:ext cx="66695" cy="122735"/>
            </a:xfrm>
            <a:custGeom>
              <a:avLst/>
              <a:gdLst/>
              <a:ahLst/>
              <a:cxnLst/>
              <a:rect l="l" t="t" r="r" b="b"/>
              <a:pathLst>
                <a:path w="2097" h="3859" extrusionOk="0">
                  <a:moveTo>
                    <a:pt x="596" y="1"/>
                  </a:moveTo>
                  <a:cubicBezTo>
                    <a:pt x="263" y="1"/>
                    <a:pt x="1" y="275"/>
                    <a:pt x="1" y="596"/>
                  </a:cubicBezTo>
                  <a:lnTo>
                    <a:pt x="1" y="3692"/>
                  </a:lnTo>
                  <a:cubicBezTo>
                    <a:pt x="1" y="3787"/>
                    <a:pt x="72" y="3858"/>
                    <a:pt x="167" y="3858"/>
                  </a:cubicBezTo>
                  <a:cubicBezTo>
                    <a:pt x="251" y="3858"/>
                    <a:pt x="322" y="3787"/>
                    <a:pt x="322" y="3692"/>
                  </a:cubicBezTo>
                  <a:lnTo>
                    <a:pt x="322" y="596"/>
                  </a:lnTo>
                  <a:cubicBezTo>
                    <a:pt x="322" y="453"/>
                    <a:pt x="441" y="346"/>
                    <a:pt x="584" y="346"/>
                  </a:cubicBezTo>
                  <a:lnTo>
                    <a:pt x="1917" y="346"/>
                  </a:lnTo>
                  <a:cubicBezTo>
                    <a:pt x="2013" y="346"/>
                    <a:pt x="2084" y="275"/>
                    <a:pt x="2084" y="179"/>
                  </a:cubicBezTo>
                  <a:cubicBezTo>
                    <a:pt x="2096" y="72"/>
                    <a:pt x="2025" y="1"/>
                    <a:pt x="1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2254;p62">
              <a:extLst>
                <a:ext uri="{FF2B5EF4-FFF2-40B4-BE49-F238E27FC236}">
                  <a16:creationId xmlns:a16="http://schemas.microsoft.com/office/drawing/2014/main" id="{2C3CDCE5-2BB8-4A59-A6CB-15BC84ACDDFE}"/>
                </a:ext>
              </a:extLst>
            </p:cNvPr>
            <p:cNvSpPr/>
            <p:nvPr/>
          </p:nvSpPr>
          <p:spPr>
            <a:xfrm>
              <a:off x="2715911" y="1707789"/>
              <a:ext cx="166277" cy="93570"/>
            </a:xfrm>
            <a:custGeom>
              <a:avLst/>
              <a:gdLst/>
              <a:ahLst/>
              <a:cxnLst/>
              <a:rect l="l" t="t" r="r" b="b"/>
              <a:pathLst>
                <a:path w="5228" h="2942" extrusionOk="0">
                  <a:moveTo>
                    <a:pt x="2001" y="358"/>
                  </a:moveTo>
                  <a:cubicBezTo>
                    <a:pt x="2132" y="358"/>
                    <a:pt x="2239" y="429"/>
                    <a:pt x="2298" y="537"/>
                  </a:cubicBezTo>
                  <a:lnTo>
                    <a:pt x="2596" y="1132"/>
                  </a:lnTo>
                  <a:cubicBezTo>
                    <a:pt x="2429" y="1287"/>
                    <a:pt x="2215" y="1382"/>
                    <a:pt x="2001" y="1382"/>
                  </a:cubicBezTo>
                  <a:cubicBezTo>
                    <a:pt x="1763" y="1382"/>
                    <a:pt x="1548" y="1287"/>
                    <a:pt x="1382" y="1132"/>
                  </a:cubicBezTo>
                  <a:lnTo>
                    <a:pt x="1703" y="537"/>
                  </a:lnTo>
                  <a:cubicBezTo>
                    <a:pt x="1763" y="418"/>
                    <a:pt x="1870" y="358"/>
                    <a:pt x="2001" y="358"/>
                  </a:cubicBezTo>
                  <a:close/>
                  <a:moveTo>
                    <a:pt x="2739" y="1453"/>
                  </a:moveTo>
                  <a:lnTo>
                    <a:pt x="3334" y="2632"/>
                  </a:lnTo>
                  <a:lnTo>
                    <a:pt x="631" y="2632"/>
                  </a:lnTo>
                  <a:lnTo>
                    <a:pt x="1227" y="1453"/>
                  </a:lnTo>
                  <a:cubicBezTo>
                    <a:pt x="1429" y="1632"/>
                    <a:pt x="1703" y="1739"/>
                    <a:pt x="1989" y="1739"/>
                  </a:cubicBezTo>
                  <a:cubicBezTo>
                    <a:pt x="2263" y="1739"/>
                    <a:pt x="2536" y="1632"/>
                    <a:pt x="2739" y="1453"/>
                  </a:cubicBezTo>
                  <a:close/>
                  <a:moveTo>
                    <a:pt x="2001" y="1"/>
                  </a:moveTo>
                  <a:cubicBezTo>
                    <a:pt x="1739" y="1"/>
                    <a:pt x="1524" y="132"/>
                    <a:pt x="1405" y="370"/>
                  </a:cubicBezTo>
                  <a:lnTo>
                    <a:pt x="1048" y="1072"/>
                  </a:lnTo>
                  <a:lnTo>
                    <a:pt x="346" y="2454"/>
                  </a:lnTo>
                  <a:cubicBezTo>
                    <a:pt x="334" y="2418"/>
                    <a:pt x="334" y="2382"/>
                    <a:pt x="334" y="2346"/>
                  </a:cubicBezTo>
                  <a:lnTo>
                    <a:pt x="334" y="1930"/>
                  </a:lnTo>
                  <a:cubicBezTo>
                    <a:pt x="334" y="1834"/>
                    <a:pt x="250" y="1763"/>
                    <a:pt x="167" y="1763"/>
                  </a:cubicBezTo>
                  <a:cubicBezTo>
                    <a:pt x="72" y="1763"/>
                    <a:pt x="0" y="1834"/>
                    <a:pt x="0" y="1930"/>
                  </a:cubicBezTo>
                  <a:lnTo>
                    <a:pt x="0" y="2346"/>
                  </a:lnTo>
                  <a:cubicBezTo>
                    <a:pt x="0" y="2680"/>
                    <a:pt x="274" y="2942"/>
                    <a:pt x="596" y="2942"/>
                  </a:cubicBezTo>
                  <a:lnTo>
                    <a:pt x="4632" y="2942"/>
                  </a:lnTo>
                  <a:cubicBezTo>
                    <a:pt x="4953" y="2942"/>
                    <a:pt x="5227" y="2680"/>
                    <a:pt x="5227" y="2346"/>
                  </a:cubicBezTo>
                  <a:lnTo>
                    <a:pt x="5227" y="1263"/>
                  </a:lnTo>
                  <a:cubicBezTo>
                    <a:pt x="5180" y="1191"/>
                    <a:pt x="5108" y="1108"/>
                    <a:pt x="5025" y="1108"/>
                  </a:cubicBezTo>
                  <a:cubicBezTo>
                    <a:pt x="4930" y="1108"/>
                    <a:pt x="4858" y="1191"/>
                    <a:pt x="4858" y="1275"/>
                  </a:cubicBezTo>
                  <a:lnTo>
                    <a:pt x="4858" y="2358"/>
                  </a:lnTo>
                  <a:cubicBezTo>
                    <a:pt x="4858" y="2513"/>
                    <a:pt x="4739" y="2620"/>
                    <a:pt x="4596" y="2620"/>
                  </a:cubicBezTo>
                  <a:lnTo>
                    <a:pt x="3739" y="2620"/>
                  </a:lnTo>
                  <a:lnTo>
                    <a:pt x="2608" y="370"/>
                  </a:lnTo>
                  <a:cubicBezTo>
                    <a:pt x="2548" y="251"/>
                    <a:pt x="2465" y="156"/>
                    <a:pt x="2358" y="96"/>
                  </a:cubicBezTo>
                  <a:cubicBezTo>
                    <a:pt x="2251" y="37"/>
                    <a:pt x="2132" y="1"/>
                    <a:pt x="20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2255;p62">
              <a:extLst>
                <a:ext uri="{FF2B5EF4-FFF2-40B4-BE49-F238E27FC236}">
                  <a16:creationId xmlns:a16="http://schemas.microsoft.com/office/drawing/2014/main" id="{45DD4FD8-1318-48D3-9F4B-C6752EFC9DBD}"/>
                </a:ext>
              </a:extLst>
            </p:cNvPr>
            <p:cNvSpPr/>
            <p:nvPr/>
          </p:nvSpPr>
          <p:spPr>
            <a:xfrm>
              <a:off x="2799589" y="1654706"/>
              <a:ext cx="61384" cy="62974"/>
            </a:xfrm>
            <a:custGeom>
              <a:avLst/>
              <a:gdLst/>
              <a:ahLst/>
              <a:cxnLst/>
              <a:rect l="l" t="t" r="r" b="b"/>
              <a:pathLst>
                <a:path w="1930" h="1980" extrusionOk="0">
                  <a:moveTo>
                    <a:pt x="644" y="432"/>
                  </a:moveTo>
                  <a:cubicBezTo>
                    <a:pt x="608" y="932"/>
                    <a:pt x="965" y="1384"/>
                    <a:pt x="1441" y="1467"/>
                  </a:cubicBezTo>
                  <a:cubicBezTo>
                    <a:pt x="1322" y="1587"/>
                    <a:pt x="1167" y="1646"/>
                    <a:pt x="989" y="1646"/>
                  </a:cubicBezTo>
                  <a:cubicBezTo>
                    <a:pt x="620" y="1646"/>
                    <a:pt x="334" y="1348"/>
                    <a:pt x="334" y="991"/>
                  </a:cubicBezTo>
                  <a:cubicBezTo>
                    <a:pt x="334" y="753"/>
                    <a:pt x="453" y="551"/>
                    <a:pt x="644" y="432"/>
                  </a:cubicBezTo>
                  <a:close/>
                  <a:moveTo>
                    <a:pt x="898" y="0"/>
                  </a:moveTo>
                  <a:cubicBezTo>
                    <a:pt x="889" y="0"/>
                    <a:pt x="880" y="1"/>
                    <a:pt x="870" y="3"/>
                  </a:cubicBezTo>
                  <a:cubicBezTo>
                    <a:pt x="382" y="74"/>
                    <a:pt x="1" y="491"/>
                    <a:pt x="1" y="979"/>
                  </a:cubicBezTo>
                  <a:cubicBezTo>
                    <a:pt x="1" y="1527"/>
                    <a:pt x="453" y="1979"/>
                    <a:pt x="1001" y="1979"/>
                  </a:cubicBezTo>
                  <a:cubicBezTo>
                    <a:pt x="1406" y="1979"/>
                    <a:pt x="1763" y="1741"/>
                    <a:pt x="1918" y="1384"/>
                  </a:cubicBezTo>
                  <a:cubicBezTo>
                    <a:pt x="1929" y="1336"/>
                    <a:pt x="1929" y="1265"/>
                    <a:pt x="1894" y="1217"/>
                  </a:cubicBezTo>
                  <a:cubicBezTo>
                    <a:pt x="1874" y="1178"/>
                    <a:pt x="1830" y="1155"/>
                    <a:pt x="1768" y="1155"/>
                  </a:cubicBezTo>
                  <a:cubicBezTo>
                    <a:pt x="1755" y="1155"/>
                    <a:pt x="1741" y="1156"/>
                    <a:pt x="1727" y="1158"/>
                  </a:cubicBezTo>
                  <a:lnTo>
                    <a:pt x="1644" y="1158"/>
                  </a:lnTo>
                  <a:cubicBezTo>
                    <a:pt x="1275" y="1158"/>
                    <a:pt x="989" y="860"/>
                    <a:pt x="989" y="503"/>
                  </a:cubicBezTo>
                  <a:cubicBezTo>
                    <a:pt x="989" y="420"/>
                    <a:pt x="1001" y="324"/>
                    <a:pt x="1048" y="241"/>
                  </a:cubicBezTo>
                  <a:cubicBezTo>
                    <a:pt x="1092" y="131"/>
                    <a:pt x="1014" y="0"/>
                    <a:pt x="8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" name="Google Shape;11820;p61">
            <a:extLst>
              <a:ext uri="{FF2B5EF4-FFF2-40B4-BE49-F238E27FC236}">
                <a16:creationId xmlns:a16="http://schemas.microsoft.com/office/drawing/2014/main" id="{B811C462-A959-4AEF-B574-AA2A890B7F30}"/>
              </a:ext>
            </a:extLst>
          </p:cNvPr>
          <p:cNvGrpSpPr/>
          <p:nvPr/>
        </p:nvGrpSpPr>
        <p:grpSpPr>
          <a:xfrm>
            <a:off x="2501772" y="3923040"/>
            <a:ext cx="961862" cy="870087"/>
            <a:chOff x="2633105" y="2431859"/>
            <a:chExt cx="363243" cy="328585"/>
          </a:xfrm>
          <a:solidFill>
            <a:srgbClr val="29436D"/>
          </a:solidFill>
        </p:grpSpPr>
        <p:sp>
          <p:nvSpPr>
            <p:cNvPr id="115" name="Google Shape;11821;p61">
              <a:extLst>
                <a:ext uri="{FF2B5EF4-FFF2-40B4-BE49-F238E27FC236}">
                  <a16:creationId xmlns:a16="http://schemas.microsoft.com/office/drawing/2014/main" id="{1B124D10-AB79-4E98-A8DB-84A1DC60509D}"/>
                </a:ext>
              </a:extLst>
            </p:cNvPr>
            <p:cNvSpPr/>
            <p:nvPr/>
          </p:nvSpPr>
          <p:spPr>
            <a:xfrm>
              <a:off x="2633105" y="2498260"/>
              <a:ext cx="250462" cy="262184"/>
            </a:xfrm>
            <a:custGeom>
              <a:avLst/>
              <a:gdLst/>
              <a:ahLst/>
              <a:cxnLst/>
              <a:rect l="l" t="t" r="r" b="b"/>
              <a:pathLst>
                <a:path w="7906" h="8276" extrusionOk="0">
                  <a:moveTo>
                    <a:pt x="5322" y="6644"/>
                  </a:moveTo>
                  <a:lnTo>
                    <a:pt x="5465" y="7263"/>
                  </a:lnTo>
                  <a:lnTo>
                    <a:pt x="4560" y="7263"/>
                  </a:lnTo>
                  <a:lnTo>
                    <a:pt x="4691" y="6644"/>
                  </a:lnTo>
                  <a:close/>
                  <a:moveTo>
                    <a:pt x="6465" y="7608"/>
                  </a:moveTo>
                  <a:lnTo>
                    <a:pt x="6465" y="7954"/>
                  </a:lnTo>
                  <a:lnTo>
                    <a:pt x="3548" y="7954"/>
                  </a:lnTo>
                  <a:lnTo>
                    <a:pt x="3548" y="7608"/>
                  </a:lnTo>
                  <a:close/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6489"/>
                  </a:lnTo>
                  <a:cubicBezTo>
                    <a:pt x="0" y="6585"/>
                    <a:pt x="84" y="6656"/>
                    <a:pt x="167" y="6656"/>
                  </a:cubicBezTo>
                  <a:lnTo>
                    <a:pt x="4346" y="6656"/>
                  </a:lnTo>
                  <a:lnTo>
                    <a:pt x="4203" y="7287"/>
                  </a:lnTo>
                  <a:lnTo>
                    <a:pt x="3370" y="7287"/>
                  </a:lnTo>
                  <a:cubicBezTo>
                    <a:pt x="3274" y="7287"/>
                    <a:pt x="3203" y="7358"/>
                    <a:pt x="3203" y="7442"/>
                  </a:cubicBezTo>
                  <a:lnTo>
                    <a:pt x="3203" y="8120"/>
                  </a:lnTo>
                  <a:cubicBezTo>
                    <a:pt x="3203" y="8204"/>
                    <a:pt x="3274" y="8275"/>
                    <a:pt x="3370" y="8275"/>
                  </a:cubicBezTo>
                  <a:lnTo>
                    <a:pt x="6632" y="8275"/>
                  </a:lnTo>
                  <a:cubicBezTo>
                    <a:pt x="6715" y="8275"/>
                    <a:pt x="6787" y="8204"/>
                    <a:pt x="6787" y="8120"/>
                  </a:cubicBezTo>
                  <a:lnTo>
                    <a:pt x="6787" y="7442"/>
                  </a:lnTo>
                  <a:cubicBezTo>
                    <a:pt x="6787" y="7358"/>
                    <a:pt x="6715" y="7287"/>
                    <a:pt x="6632" y="7287"/>
                  </a:cubicBezTo>
                  <a:lnTo>
                    <a:pt x="5787" y="7287"/>
                  </a:lnTo>
                  <a:lnTo>
                    <a:pt x="5644" y="6656"/>
                  </a:lnTo>
                  <a:lnTo>
                    <a:pt x="7727" y="6656"/>
                  </a:lnTo>
                  <a:cubicBezTo>
                    <a:pt x="7823" y="6656"/>
                    <a:pt x="7894" y="6585"/>
                    <a:pt x="7894" y="6489"/>
                  </a:cubicBezTo>
                  <a:cubicBezTo>
                    <a:pt x="7906" y="6394"/>
                    <a:pt x="7834" y="6311"/>
                    <a:pt x="7739" y="6311"/>
                  </a:cubicBezTo>
                  <a:lnTo>
                    <a:pt x="345" y="6311"/>
                  </a:lnTo>
                  <a:lnTo>
                    <a:pt x="345" y="334"/>
                  </a:lnTo>
                  <a:lnTo>
                    <a:pt x="4763" y="334"/>
                  </a:lnTo>
                  <a:cubicBezTo>
                    <a:pt x="4858" y="334"/>
                    <a:pt x="4929" y="262"/>
                    <a:pt x="4929" y="167"/>
                  </a:cubicBezTo>
                  <a:cubicBezTo>
                    <a:pt x="4929" y="72"/>
                    <a:pt x="4858" y="0"/>
                    <a:pt x="47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822;p61">
              <a:extLst>
                <a:ext uri="{FF2B5EF4-FFF2-40B4-BE49-F238E27FC236}">
                  <a16:creationId xmlns:a16="http://schemas.microsoft.com/office/drawing/2014/main" id="{7D13B5DA-D702-4D92-9500-881FB820448C}"/>
                </a:ext>
              </a:extLst>
            </p:cNvPr>
            <p:cNvSpPr/>
            <p:nvPr/>
          </p:nvSpPr>
          <p:spPr>
            <a:xfrm>
              <a:off x="2772655" y="2680800"/>
              <a:ext cx="38491" cy="10613"/>
            </a:xfrm>
            <a:custGeom>
              <a:avLst/>
              <a:gdLst/>
              <a:ahLst/>
              <a:cxnLst/>
              <a:rect l="l" t="t" r="r" b="b"/>
              <a:pathLst>
                <a:path w="1215" h="335" extrusionOk="0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1048" y="334"/>
                  </a:lnTo>
                  <a:cubicBezTo>
                    <a:pt x="1132" y="334"/>
                    <a:pt x="1215" y="251"/>
                    <a:pt x="1215" y="168"/>
                  </a:cubicBezTo>
                  <a:cubicBezTo>
                    <a:pt x="1215" y="72"/>
                    <a:pt x="1132" y="1"/>
                    <a:pt x="1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823;p61">
              <a:extLst>
                <a:ext uri="{FF2B5EF4-FFF2-40B4-BE49-F238E27FC236}">
                  <a16:creationId xmlns:a16="http://schemas.microsoft.com/office/drawing/2014/main" id="{D65B861A-074D-4AD3-BF9F-78FF8B383712}"/>
                </a:ext>
              </a:extLst>
            </p:cNvPr>
            <p:cNvSpPr/>
            <p:nvPr/>
          </p:nvSpPr>
          <p:spPr>
            <a:xfrm>
              <a:off x="2729286" y="2583131"/>
              <a:ext cx="35862" cy="35862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798" y="334"/>
                  </a:moveTo>
                  <a:lnTo>
                    <a:pt x="798" y="810"/>
                  </a:lnTo>
                  <a:lnTo>
                    <a:pt x="334" y="810"/>
                  </a:lnTo>
                  <a:lnTo>
                    <a:pt x="334" y="334"/>
                  </a:lnTo>
                  <a:close/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84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31" y="84"/>
                    <a:pt x="1060" y="0"/>
                    <a:pt x="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24;p61">
              <a:extLst>
                <a:ext uri="{FF2B5EF4-FFF2-40B4-BE49-F238E27FC236}">
                  <a16:creationId xmlns:a16="http://schemas.microsoft.com/office/drawing/2014/main" id="{B036B640-D67B-4A76-B677-5220EAA4F1EE}"/>
                </a:ext>
              </a:extLst>
            </p:cNvPr>
            <p:cNvSpPr/>
            <p:nvPr/>
          </p:nvSpPr>
          <p:spPr>
            <a:xfrm>
              <a:off x="2774176" y="2583131"/>
              <a:ext cx="35482" cy="35862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786" y="334"/>
                  </a:moveTo>
                  <a:lnTo>
                    <a:pt x="786" y="810"/>
                  </a:lnTo>
                  <a:lnTo>
                    <a:pt x="333" y="810"/>
                  </a:lnTo>
                  <a:lnTo>
                    <a:pt x="333" y="334"/>
                  </a:lnTo>
                  <a:close/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72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19" y="84"/>
                    <a:pt x="1036" y="0"/>
                    <a:pt x="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825;p61">
              <a:extLst>
                <a:ext uri="{FF2B5EF4-FFF2-40B4-BE49-F238E27FC236}">
                  <a16:creationId xmlns:a16="http://schemas.microsoft.com/office/drawing/2014/main" id="{61B07797-C868-47F5-81CF-7CF503D69101}"/>
                </a:ext>
              </a:extLst>
            </p:cNvPr>
            <p:cNvSpPr/>
            <p:nvPr/>
          </p:nvSpPr>
          <p:spPr>
            <a:xfrm>
              <a:off x="2817926" y="2583131"/>
              <a:ext cx="35862" cy="35862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798" y="334"/>
                  </a:moveTo>
                  <a:lnTo>
                    <a:pt x="798" y="810"/>
                  </a:lnTo>
                  <a:lnTo>
                    <a:pt x="334" y="810"/>
                  </a:lnTo>
                  <a:lnTo>
                    <a:pt x="334" y="334"/>
                  </a:lnTo>
                  <a:close/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84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31" y="84"/>
                    <a:pt x="1060" y="0"/>
                    <a:pt x="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1826;p61">
              <a:extLst>
                <a:ext uri="{FF2B5EF4-FFF2-40B4-BE49-F238E27FC236}">
                  <a16:creationId xmlns:a16="http://schemas.microsoft.com/office/drawing/2014/main" id="{29F5A4A8-A7C1-4B9E-8E44-3550392ACFCA}"/>
                </a:ext>
              </a:extLst>
            </p:cNvPr>
            <p:cNvSpPr/>
            <p:nvPr/>
          </p:nvSpPr>
          <p:spPr>
            <a:xfrm>
              <a:off x="2653475" y="2431859"/>
              <a:ext cx="342873" cy="275394"/>
            </a:xfrm>
            <a:custGeom>
              <a:avLst/>
              <a:gdLst/>
              <a:ahLst/>
              <a:cxnLst/>
              <a:rect l="l" t="t" r="r" b="b"/>
              <a:pathLst>
                <a:path w="10823" h="8693" extrusionOk="0">
                  <a:moveTo>
                    <a:pt x="6429" y="3001"/>
                  </a:moveTo>
                  <a:cubicBezTo>
                    <a:pt x="6715" y="3870"/>
                    <a:pt x="7489" y="4513"/>
                    <a:pt x="8406" y="4585"/>
                  </a:cubicBezTo>
                  <a:lnTo>
                    <a:pt x="8406" y="7359"/>
                  </a:lnTo>
                  <a:lnTo>
                    <a:pt x="310" y="7359"/>
                  </a:lnTo>
                  <a:lnTo>
                    <a:pt x="310" y="3001"/>
                  </a:lnTo>
                  <a:close/>
                  <a:moveTo>
                    <a:pt x="8608" y="1"/>
                  </a:moveTo>
                  <a:cubicBezTo>
                    <a:pt x="7430" y="1"/>
                    <a:pt x="6477" y="906"/>
                    <a:pt x="6358" y="2073"/>
                  </a:cubicBezTo>
                  <a:lnTo>
                    <a:pt x="4798" y="2073"/>
                  </a:lnTo>
                  <a:cubicBezTo>
                    <a:pt x="4703" y="2073"/>
                    <a:pt x="4632" y="2144"/>
                    <a:pt x="4632" y="2239"/>
                  </a:cubicBezTo>
                  <a:cubicBezTo>
                    <a:pt x="4632" y="2323"/>
                    <a:pt x="4703" y="2394"/>
                    <a:pt x="4798" y="2394"/>
                  </a:cubicBezTo>
                  <a:lnTo>
                    <a:pt x="6334" y="2394"/>
                  </a:lnTo>
                  <a:cubicBezTo>
                    <a:pt x="6334" y="2489"/>
                    <a:pt x="6358" y="2561"/>
                    <a:pt x="6370" y="2656"/>
                  </a:cubicBezTo>
                  <a:lnTo>
                    <a:pt x="167" y="2656"/>
                  </a:lnTo>
                  <a:cubicBezTo>
                    <a:pt x="72" y="2656"/>
                    <a:pt x="0" y="2727"/>
                    <a:pt x="0" y="2811"/>
                  </a:cubicBezTo>
                  <a:lnTo>
                    <a:pt x="0" y="7502"/>
                  </a:lnTo>
                  <a:cubicBezTo>
                    <a:pt x="0" y="7597"/>
                    <a:pt x="72" y="7668"/>
                    <a:pt x="167" y="7668"/>
                  </a:cubicBezTo>
                  <a:lnTo>
                    <a:pt x="8608" y="7668"/>
                  </a:lnTo>
                  <a:cubicBezTo>
                    <a:pt x="8692" y="7668"/>
                    <a:pt x="8763" y="7597"/>
                    <a:pt x="8763" y="7502"/>
                  </a:cubicBezTo>
                  <a:lnTo>
                    <a:pt x="8763" y="4561"/>
                  </a:lnTo>
                  <a:cubicBezTo>
                    <a:pt x="8858" y="4561"/>
                    <a:pt x="8966" y="4537"/>
                    <a:pt x="9049" y="4513"/>
                  </a:cubicBezTo>
                  <a:lnTo>
                    <a:pt x="9049" y="8371"/>
                  </a:lnTo>
                  <a:lnTo>
                    <a:pt x="7787" y="8371"/>
                  </a:lnTo>
                  <a:cubicBezTo>
                    <a:pt x="7692" y="8371"/>
                    <a:pt x="7620" y="8442"/>
                    <a:pt x="7620" y="8526"/>
                  </a:cubicBezTo>
                  <a:cubicBezTo>
                    <a:pt x="7620" y="8621"/>
                    <a:pt x="7692" y="8692"/>
                    <a:pt x="7787" y="8692"/>
                  </a:cubicBezTo>
                  <a:lnTo>
                    <a:pt x="9216" y="8692"/>
                  </a:lnTo>
                  <a:cubicBezTo>
                    <a:pt x="9299" y="8692"/>
                    <a:pt x="9382" y="8621"/>
                    <a:pt x="9382" y="8526"/>
                  </a:cubicBezTo>
                  <a:lnTo>
                    <a:pt x="9382" y="4406"/>
                  </a:lnTo>
                  <a:cubicBezTo>
                    <a:pt x="9632" y="4323"/>
                    <a:pt x="9858" y="4180"/>
                    <a:pt x="10061" y="4001"/>
                  </a:cubicBezTo>
                  <a:cubicBezTo>
                    <a:pt x="10466" y="3644"/>
                    <a:pt x="10728" y="3168"/>
                    <a:pt x="10823" y="2632"/>
                  </a:cubicBezTo>
                  <a:cubicBezTo>
                    <a:pt x="10823" y="2596"/>
                    <a:pt x="10763" y="2501"/>
                    <a:pt x="10668" y="2489"/>
                  </a:cubicBezTo>
                  <a:cubicBezTo>
                    <a:pt x="10656" y="2486"/>
                    <a:pt x="10643" y="2484"/>
                    <a:pt x="10630" y="2484"/>
                  </a:cubicBezTo>
                  <a:cubicBezTo>
                    <a:pt x="10558" y="2484"/>
                    <a:pt x="10488" y="2539"/>
                    <a:pt x="10478" y="2620"/>
                  </a:cubicBezTo>
                  <a:cubicBezTo>
                    <a:pt x="10359" y="3358"/>
                    <a:pt x="9835" y="3942"/>
                    <a:pt x="9168" y="4156"/>
                  </a:cubicBezTo>
                  <a:lnTo>
                    <a:pt x="9144" y="4156"/>
                  </a:lnTo>
                  <a:cubicBezTo>
                    <a:pt x="8966" y="4216"/>
                    <a:pt x="8763" y="4239"/>
                    <a:pt x="8573" y="4239"/>
                  </a:cubicBezTo>
                  <a:cubicBezTo>
                    <a:pt x="7513" y="4239"/>
                    <a:pt x="6656" y="3358"/>
                    <a:pt x="6656" y="2287"/>
                  </a:cubicBezTo>
                  <a:cubicBezTo>
                    <a:pt x="6656" y="1215"/>
                    <a:pt x="7513" y="346"/>
                    <a:pt x="8573" y="346"/>
                  </a:cubicBezTo>
                  <a:cubicBezTo>
                    <a:pt x="9513" y="346"/>
                    <a:pt x="10335" y="1061"/>
                    <a:pt x="10478" y="1989"/>
                  </a:cubicBezTo>
                  <a:cubicBezTo>
                    <a:pt x="10490" y="2084"/>
                    <a:pt x="10585" y="2144"/>
                    <a:pt x="10668" y="2144"/>
                  </a:cubicBezTo>
                  <a:cubicBezTo>
                    <a:pt x="10763" y="2132"/>
                    <a:pt x="10823" y="2037"/>
                    <a:pt x="10823" y="1953"/>
                  </a:cubicBezTo>
                  <a:cubicBezTo>
                    <a:pt x="10751" y="1418"/>
                    <a:pt x="10478" y="918"/>
                    <a:pt x="10073" y="572"/>
                  </a:cubicBezTo>
                  <a:cubicBezTo>
                    <a:pt x="9656" y="215"/>
                    <a:pt x="9144" y="1"/>
                    <a:pt x="8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1827;p61">
              <a:extLst>
                <a:ext uri="{FF2B5EF4-FFF2-40B4-BE49-F238E27FC236}">
                  <a16:creationId xmlns:a16="http://schemas.microsoft.com/office/drawing/2014/main" id="{2985EF32-2D78-41DB-8FA4-8132D881E53B}"/>
                </a:ext>
              </a:extLst>
            </p:cNvPr>
            <p:cNvSpPr/>
            <p:nvPr/>
          </p:nvSpPr>
          <p:spPr>
            <a:xfrm>
              <a:off x="2881286" y="2460529"/>
              <a:ext cx="87532" cy="87912"/>
            </a:xfrm>
            <a:custGeom>
              <a:avLst/>
              <a:gdLst/>
              <a:ahLst/>
              <a:cxnLst/>
              <a:rect l="l" t="t" r="r" b="b"/>
              <a:pathLst>
                <a:path w="2763" h="2775" extrusionOk="0">
                  <a:moveTo>
                    <a:pt x="1414" y="703"/>
                  </a:moveTo>
                  <a:cubicBezTo>
                    <a:pt x="1786" y="703"/>
                    <a:pt x="2084" y="1020"/>
                    <a:pt x="2084" y="1406"/>
                  </a:cubicBezTo>
                  <a:cubicBezTo>
                    <a:pt x="2084" y="1787"/>
                    <a:pt x="1775" y="2108"/>
                    <a:pt x="1394" y="2108"/>
                  </a:cubicBezTo>
                  <a:cubicBezTo>
                    <a:pt x="1013" y="2108"/>
                    <a:pt x="715" y="1787"/>
                    <a:pt x="715" y="1406"/>
                  </a:cubicBezTo>
                  <a:cubicBezTo>
                    <a:pt x="715" y="1013"/>
                    <a:pt x="1024" y="703"/>
                    <a:pt x="1394" y="703"/>
                  </a:cubicBezTo>
                  <a:cubicBezTo>
                    <a:pt x="1400" y="703"/>
                    <a:pt x="1407" y="703"/>
                    <a:pt x="1414" y="703"/>
                  </a:cubicBezTo>
                  <a:close/>
                  <a:moveTo>
                    <a:pt x="1382" y="1"/>
                  </a:moveTo>
                  <a:cubicBezTo>
                    <a:pt x="1286" y="1"/>
                    <a:pt x="1215" y="72"/>
                    <a:pt x="1215" y="167"/>
                  </a:cubicBezTo>
                  <a:lnTo>
                    <a:pt x="1215" y="370"/>
                  </a:lnTo>
                  <a:cubicBezTo>
                    <a:pt x="1048" y="406"/>
                    <a:pt x="917" y="465"/>
                    <a:pt x="786" y="560"/>
                  </a:cubicBezTo>
                  <a:lnTo>
                    <a:pt x="632" y="406"/>
                  </a:lnTo>
                  <a:cubicBezTo>
                    <a:pt x="607" y="374"/>
                    <a:pt x="559" y="356"/>
                    <a:pt x="511" y="356"/>
                  </a:cubicBezTo>
                  <a:cubicBezTo>
                    <a:pt x="467" y="356"/>
                    <a:pt x="422" y="371"/>
                    <a:pt x="393" y="406"/>
                  </a:cubicBezTo>
                  <a:cubicBezTo>
                    <a:pt x="334" y="465"/>
                    <a:pt x="322" y="584"/>
                    <a:pt x="393" y="644"/>
                  </a:cubicBezTo>
                  <a:lnTo>
                    <a:pt x="548" y="798"/>
                  </a:lnTo>
                  <a:cubicBezTo>
                    <a:pt x="453" y="929"/>
                    <a:pt x="393" y="1072"/>
                    <a:pt x="370" y="1227"/>
                  </a:cubicBezTo>
                  <a:lnTo>
                    <a:pt x="155" y="1227"/>
                  </a:lnTo>
                  <a:cubicBezTo>
                    <a:pt x="72" y="1227"/>
                    <a:pt x="0" y="1299"/>
                    <a:pt x="0" y="1394"/>
                  </a:cubicBezTo>
                  <a:cubicBezTo>
                    <a:pt x="0" y="1477"/>
                    <a:pt x="72" y="1549"/>
                    <a:pt x="155" y="1549"/>
                  </a:cubicBezTo>
                  <a:lnTo>
                    <a:pt x="370" y="1549"/>
                  </a:lnTo>
                  <a:cubicBezTo>
                    <a:pt x="393" y="1715"/>
                    <a:pt x="453" y="1870"/>
                    <a:pt x="548" y="1989"/>
                  </a:cubicBezTo>
                  <a:lnTo>
                    <a:pt x="393" y="2132"/>
                  </a:lnTo>
                  <a:cubicBezTo>
                    <a:pt x="334" y="2191"/>
                    <a:pt x="334" y="2311"/>
                    <a:pt x="393" y="2370"/>
                  </a:cubicBezTo>
                  <a:cubicBezTo>
                    <a:pt x="429" y="2406"/>
                    <a:pt x="477" y="2418"/>
                    <a:pt x="512" y="2418"/>
                  </a:cubicBezTo>
                  <a:cubicBezTo>
                    <a:pt x="560" y="2418"/>
                    <a:pt x="608" y="2394"/>
                    <a:pt x="632" y="2370"/>
                  </a:cubicBezTo>
                  <a:lnTo>
                    <a:pt x="786" y="2227"/>
                  </a:lnTo>
                  <a:cubicBezTo>
                    <a:pt x="905" y="2311"/>
                    <a:pt x="1048" y="2370"/>
                    <a:pt x="1215" y="2406"/>
                  </a:cubicBezTo>
                  <a:lnTo>
                    <a:pt x="1215" y="2608"/>
                  </a:lnTo>
                  <a:cubicBezTo>
                    <a:pt x="1215" y="2703"/>
                    <a:pt x="1286" y="2775"/>
                    <a:pt x="1382" y="2775"/>
                  </a:cubicBezTo>
                  <a:cubicBezTo>
                    <a:pt x="1465" y="2775"/>
                    <a:pt x="1548" y="2703"/>
                    <a:pt x="1548" y="2608"/>
                  </a:cubicBezTo>
                  <a:lnTo>
                    <a:pt x="1548" y="2430"/>
                  </a:lnTo>
                  <a:cubicBezTo>
                    <a:pt x="1703" y="2394"/>
                    <a:pt x="1846" y="2346"/>
                    <a:pt x="1977" y="2251"/>
                  </a:cubicBezTo>
                  <a:lnTo>
                    <a:pt x="2120" y="2394"/>
                  </a:lnTo>
                  <a:cubicBezTo>
                    <a:pt x="2156" y="2430"/>
                    <a:pt x="2203" y="2442"/>
                    <a:pt x="2239" y="2442"/>
                  </a:cubicBezTo>
                  <a:cubicBezTo>
                    <a:pt x="2286" y="2442"/>
                    <a:pt x="2334" y="2430"/>
                    <a:pt x="2358" y="2394"/>
                  </a:cubicBezTo>
                  <a:cubicBezTo>
                    <a:pt x="2417" y="2346"/>
                    <a:pt x="2441" y="2215"/>
                    <a:pt x="2358" y="2156"/>
                  </a:cubicBezTo>
                  <a:lnTo>
                    <a:pt x="2215" y="2013"/>
                  </a:lnTo>
                  <a:cubicBezTo>
                    <a:pt x="2298" y="1882"/>
                    <a:pt x="2358" y="1727"/>
                    <a:pt x="2394" y="1584"/>
                  </a:cubicBezTo>
                  <a:lnTo>
                    <a:pt x="2596" y="1584"/>
                  </a:lnTo>
                  <a:cubicBezTo>
                    <a:pt x="2691" y="1584"/>
                    <a:pt x="2763" y="1501"/>
                    <a:pt x="2763" y="1418"/>
                  </a:cubicBezTo>
                  <a:cubicBezTo>
                    <a:pt x="2763" y="1299"/>
                    <a:pt x="2691" y="1227"/>
                    <a:pt x="2608" y="1227"/>
                  </a:cubicBezTo>
                  <a:lnTo>
                    <a:pt x="2394" y="1227"/>
                  </a:lnTo>
                  <a:cubicBezTo>
                    <a:pt x="2370" y="1060"/>
                    <a:pt x="2310" y="906"/>
                    <a:pt x="2215" y="798"/>
                  </a:cubicBezTo>
                  <a:lnTo>
                    <a:pt x="2370" y="644"/>
                  </a:lnTo>
                  <a:cubicBezTo>
                    <a:pt x="2417" y="584"/>
                    <a:pt x="2417" y="465"/>
                    <a:pt x="2370" y="406"/>
                  </a:cubicBezTo>
                  <a:cubicBezTo>
                    <a:pt x="2340" y="376"/>
                    <a:pt x="2292" y="361"/>
                    <a:pt x="2245" y="361"/>
                  </a:cubicBezTo>
                  <a:cubicBezTo>
                    <a:pt x="2197" y="361"/>
                    <a:pt x="2150" y="376"/>
                    <a:pt x="2120" y="406"/>
                  </a:cubicBezTo>
                  <a:lnTo>
                    <a:pt x="1977" y="560"/>
                  </a:lnTo>
                  <a:cubicBezTo>
                    <a:pt x="1858" y="465"/>
                    <a:pt x="1715" y="406"/>
                    <a:pt x="1548" y="370"/>
                  </a:cubicBezTo>
                  <a:lnTo>
                    <a:pt x="1548" y="167"/>
                  </a:lnTo>
                  <a:cubicBezTo>
                    <a:pt x="1548" y="72"/>
                    <a:pt x="1477" y="1"/>
                    <a:pt x="13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1828;p61">
              <a:extLst>
                <a:ext uri="{FF2B5EF4-FFF2-40B4-BE49-F238E27FC236}">
                  <a16:creationId xmlns:a16="http://schemas.microsoft.com/office/drawing/2014/main" id="{EF1D6C0A-90DA-4D35-AAF2-B8127414E267}"/>
                </a:ext>
              </a:extLst>
            </p:cNvPr>
            <p:cNvSpPr/>
            <p:nvPr/>
          </p:nvSpPr>
          <p:spPr>
            <a:xfrm>
              <a:off x="2908436" y="2488059"/>
              <a:ext cx="33612" cy="33993"/>
            </a:xfrm>
            <a:custGeom>
              <a:avLst/>
              <a:gdLst/>
              <a:ahLst/>
              <a:cxnLst/>
              <a:rect l="l" t="t" r="r" b="b"/>
              <a:pathLst>
                <a:path w="1061" h="1073" extrusionOk="0">
                  <a:moveTo>
                    <a:pt x="525" y="346"/>
                  </a:moveTo>
                  <a:cubicBezTo>
                    <a:pt x="632" y="346"/>
                    <a:pt x="715" y="430"/>
                    <a:pt x="715" y="537"/>
                  </a:cubicBezTo>
                  <a:cubicBezTo>
                    <a:pt x="715" y="632"/>
                    <a:pt x="632" y="727"/>
                    <a:pt x="525" y="727"/>
                  </a:cubicBezTo>
                  <a:cubicBezTo>
                    <a:pt x="417" y="727"/>
                    <a:pt x="334" y="632"/>
                    <a:pt x="334" y="537"/>
                  </a:cubicBezTo>
                  <a:cubicBezTo>
                    <a:pt x="334" y="430"/>
                    <a:pt x="417" y="346"/>
                    <a:pt x="525" y="346"/>
                  </a:cubicBezTo>
                  <a:close/>
                  <a:moveTo>
                    <a:pt x="525" y="1"/>
                  </a:moveTo>
                  <a:cubicBezTo>
                    <a:pt x="239" y="1"/>
                    <a:pt x="1" y="239"/>
                    <a:pt x="1" y="537"/>
                  </a:cubicBezTo>
                  <a:cubicBezTo>
                    <a:pt x="1" y="834"/>
                    <a:pt x="239" y="1072"/>
                    <a:pt x="525" y="1072"/>
                  </a:cubicBezTo>
                  <a:cubicBezTo>
                    <a:pt x="810" y="1072"/>
                    <a:pt x="1048" y="834"/>
                    <a:pt x="1048" y="537"/>
                  </a:cubicBezTo>
                  <a:cubicBezTo>
                    <a:pt x="1060" y="239"/>
                    <a:pt x="822" y="1"/>
                    <a:pt x="5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8534;p54">
            <a:extLst>
              <a:ext uri="{FF2B5EF4-FFF2-40B4-BE49-F238E27FC236}">
                <a16:creationId xmlns:a16="http://schemas.microsoft.com/office/drawing/2014/main" id="{B8B8F559-9BC4-4F2C-AF42-DD9FA8A31864}"/>
              </a:ext>
            </a:extLst>
          </p:cNvPr>
          <p:cNvGrpSpPr/>
          <p:nvPr/>
        </p:nvGrpSpPr>
        <p:grpSpPr>
          <a:xfrm>
            <a:off x="1971466" y="2887384"/>
            <a:ext cx="7208123" cy="2994348"/>
            <a:chOff x="6796238" y="3158297"/>
            <a:chExt cx="1630319" cy="677257"/>
          </a:xfrm>
          <a:solidFill>
            <a:srgbClr val="29436D"/>
          </a:solidFill>
        </p:grpSpPr>
        <p:cxnSp>
          <p:nvCxnSpPr>
            <p:cNvPr id="148" name="Google Shape;8535;p54">
              <a:extLst>
                <a:ext uri="{FF2B5EF4-FFF2-40B4-BE49-F238E27FC236}">
                  <a16:creationId xmlns:a16="http://schemas.microsoft.com/office/drawing/2014/main" id="{179A706A-CB3F-4F37-BEC9-71A52214C435}"/>
                </a:ext>
              </a:extLst>
            </p:cNvPr>
            <p:cNvCxnSpPr/>
            <p:nvPr/>
          </p:nvCxnSpPr>
          <p:spPr>
            <a:xfrm>
              <a:off x="7012244" y="3664854"/>
              <a:ext cx="0" cy="170700"/>
            </a:xfrm>
            <a:prstGeom prst="straightConnector1">
              <a:avLst/>
            </a:prstGeom>
            <a:grpFill/>
            <a:ln w="9525" cap="flat" cmpd="sng">
              <a:solidFill>
                <a:srgbClr val="29436D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149" name="Google Shape;8536;p54">
              <a:extLst>
                <a:ext uri="{FF2B5EF4-FFF2-40B4-BE49-F238E27FC236}">
                  <a16:creationId xmlns:a16="http://schemas.microsoft.com/office/drawing/2014/main" id="{F89BA770-806E-47BA-951E-AAA1ABC0EE2E}"/>
                </a:ext>
              </a:extLst>
            </p:cNvPr>
            <p:cNvCxnSpPr/>
            <p:nvPr/>
          </p:nvCxnSpPr>
          <p:spPr>
            <a:xfrm>
              <a:off x="7810957" y="3664854"/>
              <a:ext cx="0" cy="170700"/>
            </a:xfrm>
            <a:prstGeom prst="straightConnector1">
              <a:avLst/>
            </a:prstGeom>
            <a:grpFill/>
            <a:ln w="9525" cap="flat" cmpd="sng">
              <a:solidFill>
                <a:srgbClr val="29436D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150" name="Google Shape;8537;p54">
              <a:extLst>
                <a:ext uri="{FF2B5EF4-FFF2-40B4-BE49-F238E27FC236}">
                  <a16:creationId xmlns:a16="http://schemas.microsoft.com/office/drawing/2014/main" id="{14FE1D6A-CBFF-45A9-B2D0-5E2FC0181FC4}"/>
                </a:ext>
              </a:extLst>
            </p:cNvPr>
            <p:cNvCxnSpPr/>
            <p:nvPr/>
          </p:nvCxnSpPr>
          <p:spPr>
            <a:xfrm rot="10800000">
              <a:off x="8196652" y="3170826"/>
              <a:ext cx="0" cy="169800"/>
            </a:xfrm>
            <a:prstGeom prst="straightConnector1">
              <a:avLst/>
            </a:prstGeom>
            <a:grpFill/>
            <a:ln w="9525" cap="flat" cmpd="sng">
              <a:solidFill>
                <a:srgbClr val="29436D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151" name="Google Shape;8538;p54">
              <a:extLst>
                <a:ext uri="{FF2B5EF4-FFF2-40B4-BE49-F238E27FC236}">
                  <a16:creationId xmlns:a16="http://schemas.microsoft.com/office/drawing/2014/main" id="{B4C1408B-EB05-4E9B-B02A-DCC0C981A89B}"/>
                </a:ext>
              </a:extLst>
            </p:cNvPr>
            <p:cNvCxnSpPr/>
            <p:nvPr/>
          </p:nvCxnSpPr>
          <p:spPr>
            <a:xfrm rot="10800000">
              <a:off x="7411601" y="3158297"/>
              <a:ext cx="0" cy="170700"/>
            </a:xfrm>
            <a:prstGeom prst="straightConnector1">
              <a:avLst/>
            </a:prstGeom>
            <a:grpFill/>
            <a:ln w="9525" cap="flat" cmpd="sng">
              <a:solidFill>
                <a:srgbClr val="29436D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grpSp>
          <p:nvGrpSpPr>
            <p:cNvPr id="152" name="Google Shape;8539;p54">
              <a:extLst>
                <a:ext uri="{FF2B5EF4-FFF2-40B4-BE49-F238E27FC236}">
                  <a16:creationId xmlns:a16="http://schemas.microsoft.com/office/drawing/2014/main" id="{BF8A1918-8374-403C-BDA2-519CFA776E7D}"/>
                </a:ext>
              </a:extLst>
            </p:cNvPr>
            <p:cNvGrpSpPr/>
            <p:nvPr/>
          </p:nvGrpSpPr>
          <p:grpSpPr>
            <a:xfrm>
              <a:off x="6796238" y="3311904"/>
              <a:ext cx="1630319" cy="377697"/>
              <a:chOff x="6796238" y="3311904"/>
              <a:chExt cx="1630319" cy="377697"/>
            </a:xfrm>
            <a:grpFill/>
          </p:grpSpPr>
          <p:sp>
            <p:nvSpPr>
              <p:cNvPr id="153" name="Google Shape;8540;p54">
                <a:extLst>
                  <a:ext uri="{FF2B5EF4-FFF2-40B4-BE49-F238E27FC236}">
                    <a16:creationId xmlns:a16="http://schemas.microsoft.com/office/drawing/2014/main" id="{3B6B0EBE-7BCE-4CBB-952E-8200D3DB07CA}"/>
                  </a:ext>
                </a:extLst>
              </p:cNvPr>
              <p:cNvSpPr/>
              <p:nvPr/>
            </p:nvSpPr>
            <p:spPr>
              <a:xfrm>
                <a:off x="6796238" y="3311904"/>
                <a:ext cx="798025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4368" h="16266" extrusionOk="0">
                    <a:moveTo>
                      <a:pt x="4679" y="0"/>
                    </a:moveTo>
                    <a:lnTo>
                      <a:pt x="0" y="8133"/>
                    </a:lnTo>
                    <a:lnTo>
                      <a:pt x="4679" y="16265"/>
                    </a:lnTo>
                    <a:lnTo>
                      <a:pt x="14094" y="16265"/>
                    </a:lnTo>
                    <a:lnTo>
                      <a:pt x="17913" y="9590"/>
                    </a:lnTo>
                    <a:lnTo>
                      <a:pt x="22591" y="1458"/>
                    </a:lnTo>
                    <a:lnTo>
                      <a:pt x="30301" y="1458"/>
                    </a:lnTo>
                    <a:lnTo>
                      <a:pt x="33522" y="7098"/>
                    </a:lnTo>
                    <a:lnTo>
                      <a:pt x="34367" y="5640"/>
                    </a:lnTo>
                    <a:lnTo>
                      <a:pt x="33522" y="4183"/>
                    </a:lnTo>
                    <a:lnTo>
                      <a:pt x="31146" y="0"/>
                    </a:lnTo>
                    <a:lnTo>
                      <a:pt x="21746" y="0"/>
                    </a:lnTo>
                    <a:lnTo>
                      <a:pt x="17067" y="8133"/>
                    </a:lnTo>
                    <a:lnTo>
                      <a:pt x="13234" y="14808"/>
                    </a:lnTo>
                    <a:lnTo>
                      <a:pt x="5524" y="14808"/>
                    </a:lnTo>
                    <a:lnTo>
                      <a:pt x="1706" y="8133"/>
                    </a:lnTo>
                    <a:lnTo>
                      <a:pt x="5524" y="1458"/>
                    </a:lnTo>
                    <a:lnTo>
                      <a:pt x="13234" y="1458"/>
                    </a:lnTo>
                    <a:lnTo>
                      <a:pt x="16455" y="7098"/>
                    </a:lnTo>
                    <a:lnTo>
                      <a:pt x="17301" y="5640"/>
                    </a:lnTo>
                    <a:lnTo>
                      <a:pt x="16455" y="4183"/>
                    </a:lnTo>
                    <a:lnTo>
                      <a:pt x="1409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8541;p54">
                <a:extLst>
                  <a:ext uri="{FF2B5EF4-FFF2-40B4-BE49-F238E27FC236}">
                    <a16:creationId xmlns:a16="http://schemas.microsoft.com/office/drawing/2014/main" id="{2D797433-37F9-4B40-A057-5C5F92FB3A50}"/>
                  </a:ext>
                </a:extLst>
              </p:cNvPr>
              <p:cNvSpPr/>
              <p:nvPr/>
            </p:nvSpPr>
            <p:spPr>
              <a:xfrm>
                <a:off x="7628207" y="3311904"/>
                <a:ext cx="798350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4382" h="16266" extrusionOk="0">
                    <a:moveTo>
                      <a:pt x="20288" y="0"/>
                    </a:moveTo>
                    <a:lnTo>
                      <a:pt x="16470" y="6675"/>
                    </a:lnTo>
                    <a:lnTo>
                      <a:pt x="11791" y="14808"/>
                    </a:lnTo>
                    <a:lnTo>
                      <a:pt x="4081" y="14808"/>
                    </a:lnTo>
                    <a:lnTo>
                      <a:pt x="860" y="9167"/>
                    </a:lnTo>
                    <a:lnTo>
                      <a:pt x="0" y="10625"/>
                    </a:lnTo>
                    <a:lnTo>
                      <a:pt x="860" y="12082"/>
                    </a:lnTo>
                    <a:lnTo>
                      <a:pt x="3221" y="16265"/>
                    </a:lnTo>
                    <a:lnTo>
                      <a:pt x="12637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858" y="1458"/>
                    </a:lnTo>
                    <a:lnTo>
                      <a:pt x="32677" y="8133"/>
                    </a:lnTo>
                    <a:lnTo>
                      <a:pt x="28858" y="14808"/>
                    </a:lnTo>
                    <a:lnTo>
                      <a:pt x="21134" y="14808"/>
                    </a:lnTo>
                    <a:lnTo>
                      <a:pt x="17927" y="9167"/>
                    </a:lnTo>
                    <a:lnTo>
                      <a:pt x="17067" y="10625"/>
                    </a:lnTo>
                    <a:lnTo>
                      <a:pt x="17927" y="12082"/>
                    </a:lnTo>
                    <a:lnTo>
                      <a:pt x="20288" y="16265"/>
                    </a:lnTo>
                    <a:lnTo>
                      <a:pt x="29703" y="16265"/>
                    </a:lnTo>
                    <a:lnTo>
                      <a:pt x="34382" y="8133"/>
                    </a:lnTo>
                    <a:lnTo>
                      <a:pt x="2970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8542;p54">
                <a:extLst>
                  <a:ext uri="{FF2B5EF4-FFF2-40B4-BE49-F238E27FC236}">
                    <a16:creationId xmlns:a16="http://schemas.microsoft.com/office/drawing/2014/main" id="{EB594FF8-6F9C-4687-A91B-E000EF090B00}"/>
                  </a:ext>
                </a:extLst>
              </p:cNvPr>
              <p:cNvSpPr/>
              <p:nvPr/>
            </p:nvSpPr>
            <p:spPr>
              <a:xfrm>
                <a:off x="7229098" y="3311904"/>
                <a:ext cx="762823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2852" h="16266" extrusionOk="0">
                    <a:moveTo>
                      <a:pt x="20347" y="0"/>
                    </a:moveTo>
                    <a:lnTo>
                      <a:pt x="16455" y="6675"/>
                    </a:lnTo>
                    <a:lnTo>
                      <a:pt x="11850" y="14808"/>
                    </a:lnTo>
                    <a:lnTo>
                      <a:pt x="4125" y="14808"/>
                    </a:lnTo>
                    <a:lnTo>
                      <a:pt x="846" y="9167"/>
                    </a:lnTo>
                    <a:lnTo>
                      <a:pt x="0" y="10625"/>
                    </a:lnTo>
                    <a:lnTo>
                      <a:pt x="846" y="12082"/>
                    </a:lnTo>
                    <a:lnTo>
                      <a:pt x="3280" y="16265"/>
                    </a:lnTo>
                    <a:lnTo>
                      <a:pt x="12695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902" y="1458"/>
                    </a:lnTo>
                    <a:lnTo>
                      <a:pt x="32065" y="6981"/>
                    </a:lnTo>
                    <a:lnTo>
                      <a:pt x="32852" y="5524"/>
                    </a:lnTo>
                    <a:lnTo>
                      <a:pt x="2970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51794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5FEEE0-E4A7-4727-8209-93843F9B1E0D}"/>
              </a:ext>
            </a:extLst>
          </p:cNvPr>
          <p:cNvSpPr/>
          <p:nvPr/>
        </p:nvSpPr>
        <p:spPr>
          <a:xfrm flipV="1">
            <a:off x="640086" y="570017"/>
            <a:ext cx="602844" cy="45719"/>
          </a:xfrm>
          <a:prstGeom prst="rect">
            <a:avLst/>
          </a:prstGeom>
          <a:solidFill>
            <a:srgbClr val="345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4F4755-A5F9-439E-A62D-926355B567E5}"/>
              </a:ext>
            </a:extLst>
          </p:cNvPr>
          <p:cNvSpPr txBox="1"/>
          <p:nvPr/>
        </p:nvSpPr>
        <p:spPr>
          <a:xfrm>
            <a:off x="523459" y="671731"/>
            <a:ext cx="6021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서비스 소개 </a:t>
            </a:r>
            <a:r>
              <a:rPr lang="ko-KR" altLang="en-US" sz="1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내 여행 관리</a:t>
            </a:r>
            <a:endParaRPr lang="en-US" altLang="ko-KR" sz="16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15698-6C55-41BD-AEF9-9472DE9C9866}"/>
              </a:ext>
            </a:extLst>
          </p:cNvPr>
          <p:cNvSpPr txBox="1"/>
          <p:nvPr/>
        </p:nvSpPr>
        <p:spPr>
          <a:xfrm>
            <a:off x="651238" y="1179666"/>
            <a:ext cx="10895495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ko-KR" altLang="en-US" sz="2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여행자가 자신에 일정에 맞는 </a:t>
            </a:r>
            <a:r>
              <a:rPr lang="ko-KR" altLang="en-US" sz="2400" b="1" kern="0" dirty="0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여행지를 관리 서비스 </a:t>
            </a:r>
            <a:r>
              <a:rPr lang="ko-KR" altLang="en-US" sz="2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구현</a:t>
            </a:r>
            <a:r>
              <a:rPr lang="en-US" altLang="ko-KR" sz="2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F75F624-E214-421D-8E4C-8A57744FF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26" y="1908308"/>
            <a:ext cx="2105067" cy="4587246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47E7224-3B34-4DE6-AE0B-606E989C9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944" y="1908307"/>
            <a:ext cx="2119554" cy="4587248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BFB5232-5A6C-4961-8BDE-1E3C51B4E5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718" y="1908306"/>
            <a:ext cx="2119554" cy="45872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2ACB530-2069-4CE5-8615-9656B94604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152" y="1956041"/>
            <a:ext cx="2119554" cy="4587247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5A1BF03F-EF7D-4BE5-9A7A-1F44DECCD9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405" y="1908306"/>
            <a:ext cx="2119554" cy="458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5FEEE0-E4A7-4727-8209-93843F9B1E0D}"/>
              </a:ext>
            </a:extLst>
          </p:cNvPr>
          <p:cNvSpPr/>
          <p:nvPr/>
        </p:nvSpPr>
        <p:spPr>
          <a:xfrm flipV="1">
            <a:off x="640086" y="570017"/>
            <a:ext cx="602844" cy="45719"/>
          </a:xfrm>
          <a:prstGeom prst="rect">
            <a:avLst/>
          </a:prstGeom>
          <a:solidFill>
            <a:srgbClr val="345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4F4755-A5F9-439E-A62D-926355B567E5}"/>
              </a:ext>
            </a:extLst>
          </p:cNvPr>
          <p:cNvSpPr txBox="1"/>
          <p:nvPr/>
        </p:nvSpPr>
        <p:spPr>
          <a:xfrm>
            <a:off x="523459" y="671731"/>
            <a:ext cx="6021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서비스 소개 </a:t>
            </a:r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모임 서비스</a:t>
            </a:r>
            <a:endParaRPr lang="en-US" altLang="ko-KR" sz="16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15698-6C55-41BD-AEF9-9472DE9C9866}"/>
              </a:ext>
            </a:extLst>
          </p:cNvPr>
          <p:cNvSpPr txBox="1"/>
          <p:nvPr/>
        </p:nvSpPr>
        <p:spPr>
          <a:xfrm>
            <a:off x="651238" y="1179666"/>
            <a:ext cx="10895495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ko-KR" altLang="en-US" sz="2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여행자가 자신에 일정에 맞는 </a:t>
            </a:r>
            <a:r>
              <a:rPr lang="ko-KR" altLang="en-US" sz="2400" b="1" kern="0" dirty="0" err="1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모임글을</a:t>
            </a:r>
            <a:r>
              <a:rPr lang="ko-KR" altLang="en-US" sz="2400" b="1" kern="0" dirty="0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작성하거나 모임에 참가 기능</a:t>
            </a:r>
            <a:r>
              <a:rPr lang="ko-KR" altLang="en-US" sz="2400" kern="0" dirty="0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2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구현</a:t>
            </a:r>
            <a:r>
              <a:rPr lang="en-US" altLang="ko-KR" sz="2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C800CEA-04AE-42DE-9979-C37787AB6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158" y="1641331"/>
            <a:ext cx="2323118" cy="502781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6583335-8EB2-4AE8-A5AF-B573FE247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862" y="1687598"/>
            <a:ext cx="2323119" cy="502781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94FEBDA-DCB6-40C5-9255-071C1A3743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566" y="1641331"/>
            <a:ext cx="2323118" cy="502781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EEBA718-8A11-48AF-9746-93FEF92609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9" y="1687600"/>
            <a:ext cx="2323119" cy="502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458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</TotalTime>
  <Words>784</Words>
  <Application>Microsoft Office PowerPoint</Application>
  <PresentationFormat>와이드스크린</PresentationFormat>
  <Paragraphs>219</Paragraphs>
  <Slides>17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나눔스퀘어라운드 ExtraBold</vt:lpstr>
      <vt:lpstr>맑은 고딕</vt:lpstr>
      <vt:lpstr>함초롬돋움</vt:lpstr>
      <vt:lpstr>Arial</vt:lpstr>
      <vt:lpstr>Arial Black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박재홍(2017184014)</dc:creator>
  <cp:lastModifiedBy>박재홍(2017184014)</cp:lastModifiedBy>
  <cp:revision>18</cp:revision>
  <dcterms:created xsi:type="dcterms:W3CDTF">2021-12-05T14:45:38Z</dcterms:created>
  <dcterms:modified xsi:type="dcterms:W3CDTF">2022-04-27T08:28:46Z</dcterms:modified>
</cp:coreProperties>
</file>